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3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8" autoAdjust="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44646B-21C0-410B-BA17-64C59EB292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9392C-F5C5-4C38-94CE-455C7F402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9A4FD-FAFB-4CDA-9DC5-D20CA18269A9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F3D2C-86D2-4CEA-B1B8-750885E16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D5F72-69F2-4B4B-A943-B04C4B1E36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EBA49-8001-49C3-9348-744833621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0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1E35E-F34C-4F0E-B8A1-D9F5F49CB3AD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F15BC-4AA1-41C4-8C26-91A7E3BB9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5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8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6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OFp8bHTN30?feature=oembed" TargetMode="External"/><Relationship Id="rId6" Type="http://schemas.openxmlformats.org/officeDocument/2006/relationships/hyperlink" Target="https://www.youtube.com/watch?v=HOFp8bHTN30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CEBFF"/>
                </a:solidFill>
              </a:rPr>
              <a:t>Science Masterpiece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circuits important?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B986A-C9C1-40C6-B57E-0203ED154DB5}"/>
              </a:ext>
            </a:extLst>
          </p:cNvPr>
          <p:cNvSpPr txBox="1"/>
          <p:nvPr/>
        </p:nvSpPr>
        <p:spPr>
          <a:xfrm>
            <a:off x="457200" y="1880207"/>
            <a:ext cx="1127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Circuits are in almost everything, cars, toys, pacemakers, video games, traffic lights…everything with electricity.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car">
            <a:extLst>
              <a:ext uri="{FF2B5EF4-FFF2-40B4-BE49-F238E27FC236}">
                <a16:creationId xmlns:a16="http://schemas.microsoft.com/office/drawing/2014/main" id="{9A48FDA6-4F0D-47AB-92D5-84D7B20C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5" y="2537129"/>
            <a:ext cx="2076912" cy="15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ddie Play Electronic 37-Key Toy Piano Keyboard for Kids with Real Working Microphone and Colorful Lights (with USB Adapter)">
            <a:extLst>
              <a:ext uri="{FF2B5EF4-FFF2-40B4-BE49-F238E27FC236}">
                <a16:creationId xmlns:a16="http://schemas.microsoft.com/office/drawing/2014/main" id="{439E5A55-90F1-40E2-A8AF-F942247E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05" y="2454002"/>
            <a:ext cx="1649484" cy="16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ace makers">
            <a:extLst>
              <a:ext uri="{FF2B5EF4-FFF2-40B4-BE49-F238E27FC236}">
                <a16:creationId xmlns:a16="http://schemas.microsoft.com/office/drawing/2014/main" id="{97FA6A1C-C472-4700-87FA-51F0C1F5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66" y="2358304"/>
            <a:ext cx="2192383" cy="16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video games">
            <a:extLst>
              <a:ext uri="{FF2B5EF4-FFF2-40B4-BE49-F238E27FC236}">
                <a16:creationId xmlns:a16="http://schemas.microsoft.com/office/drawing/2014/main" id="{E8D5D31E-1C5F-4495-BEB7-37EB353D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8" y="2341252"/>
            <a:ext cx="3290513" cy="16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ilitary communication">
            <a:extLst>
              <a:ext uri="{FF2B5EF4-FFF2-40B4-BE49-F238E27FC236}">
                <a16:creationId xmlns:a16="http://schemas.microsoft.com/office/drawing/2014/main" id="{3B47691F-5E9C-4070-97E9-9B78370B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8" y="4830370"/>
            <a:ext cx="2838821" cy="189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B01023-C966-4D13-98C7-BE5D90245CD6}"/>
              </a:ext>
            </a:extLst>
          </p:cNvPr>
          <p:cNvSpPr txBox="1"/>
          <p:nvPr/>
        </p:nvSpPr>
        <p:spPr>
          <a:xfrm>
            <a:off x="457200" y="4194785"/>
            <a:ext cx="3002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my job, we need our communication to work properly.  </a:t>
            </a:r>
          </a:p>
        </p:txBody>
      </p:sp>
      <p:pic>
        <p:nvPicPr>
          <p:cNvPr id="2060" name="Picture 12" descr="Image result for flying car">
            <a:extLst>
              <a:ext uri="{FF2B5EF4-FFF2-40B4-BE49-F238E27FC236}">
                <a16:creationId xmlns:a16="http://schemas.microsoft.com/office/drawing/2014/main" id="{AF8AE627-CDE5-452B-BCE2-C27FAE03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17" y="4344671"/>
            <a:ext cx="4064792" cy="22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D0D0EC-3F8D-46C7-9D00-42032E9F3B1D}"/>
              </a:ext>
            </a:extLst>
          </p:cNvPr>
          <p:cNvSpPr txBox="1"/>
          <p:nvPr/>
        </p:nvSpPr>
        <p:spPr>
          <a:xfrm>
            <a:off x="5147177" y="4313933"/>
            <a:ext cx="2450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might work on things with circuits one day and could invent something new!</a:t>
            </a:r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Online Media 6" title="The Power of Circuits #sciencegoals">
            <a:hlinkClick r:id="" action="ppaction://media"/>
            <a:extLst>
              <a:ext uri="{FF2B5EF4-FFF2-40B4-BE49-F238E27FC236}">
                <a16:creationId xmlns:a16="http://schemas.microsoft.com/office/drawing/2014/main" id="{ED69E1DF-16FA-48BD-A98D-B1599598F2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9468" y="128159"/>
            <a:ext cx="11388044" cy="6405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2BF09A-8D6D-4FA1-A864-8759B8CC8C38}"/>
              </a:ext>
            </a:extLst>
          </p:cNvPr>
          <p:cNvSpPr txBox="1"/>
          <p:nvPr/>
        </p:nvSpPr>
        <p:spPr>
          <a:xfrm>
            <a:off x="5163748" y="6453259"/>
            <a:ext cx="185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Circuit Video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0B0D-1FB4-4C7C-A672-DE23278A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circuits</a:t>
            </a:r>
          </a:p>
        </p:txBody>
      </p:sp>
      <p:pic>
        <p:nvPicPr>
          <p:cNvPr id="2052" name="Picture 4" descr="Image result for series and parallel circuits">
            <a:extLst>
              <a:ext uri="{FF2B5EF4-FFF2-40B4-BE49-F238E27FC236}">
                <a16:creationId xmlns:a16="http://schemas.microsoft.com/office/drawing/2014/main" id="{615D7737-9E7B-42E5-8C85-133697865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11495" r="50197" b="25782"/>
          <a:stretch/>
        </p:blipFill>
        <p:spPr bwMode="auto">
          <a:xfrm>
            <a:off x="1334277" y="2696547"/>
            <a:ext cx="2985796" cy="30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series and parallel circuits">
            <a:extLst>
              <a:ext uri="{FF2B5EF4-FFF2-40B4-BE49-F238E27FC236}">
                <a16:creationId xmlns:a16="http://schemas.microsoft.com/office/drawing/2014/main" id="{DC67FBC9-BD1D-4E58-B492-9287FBDE3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0" t="11178" r="2943" b="29353"/>
          <a:stretch/>
        </p:blipFill>
        <p:spPr bwMode="auto">
          <a:xfrm>
            <a:off x="7404474" y="2696547"/>
            <a:ext cx="2799254" cy="288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A2D20C-0915-48D7-8CC3-D622DB2271B4}"/>
              </a:ext>
            </a:extLst>
          </p:cNvPr>
          <p:cNvSpPr txBox="1"/>
          <p:nvPr/>
        </p:nvSpPr>
        <p:spPr>
          <a:xfrm>
            <a:off x="1765291" y="1996398"/>
            <a:ext cx="229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Series Circuits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A6FFF6-138F-4887-A230-B7C4D58712C3}"/>
              </a:ext>
            </a:extLst>
          </p:cNvPr>
          <p:cNvSpPr txBox="1"/>
          <p:nvPr/>
        </p:nvSpPr>
        <p:spPr>
          <a:xfrm>
            <a:off x="7571680" y="2014706"/>
            <a:ext cx="2464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Parallel Circuits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2859F-C816-4408-8D3E-8BBD8054997E}"/>
              </a:ext>
            </a:extLst>
          </p:cNvPr>
          <p:cNvSpPr txBox="1"/>
          <p:nvPr/>
        </p:nvSpPr>
        <p:spPr>
          <a:xfrm>
            <a:off x="1330245" y="5915256"/>
            <a:ext cx="298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continuous path for the electrical current.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C7395F-E5E1-439E-B7D6-AEAE6FC9E34E}"/>
              </a:ext>
            </a:extLst>
          </p:cNvPr>
          <p:cNvSpPr txBox="1"/>
          <p:nvPr/>
        </p:nvSpPr>
        <p:spPr>
          <a:xfrm>
            <a:off x="7309187" y="5738327"/>
            <a:ext cx="298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or more continuous paths for the electrical current. </a:t>
            </a:r>
          </a:p>
        </p:txBody>
      </p:sp>
    </p:spTree>
    <p:extLst>
      <p:ext uri="{BB962C8B-B14F-4D97-AF65-F5344CB8AC3E}">
        <p14:creationId xmlns:p14="http://schemas.microsoft.com/office/powerpoint/2010/main" val="296478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A7A3-474F-422C-B671-302DA16C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need a power source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ECB7B-5893-4404-B445-6B6D9179393E}"/>
              </a:ext>
            </a:extLst>
          </p:cNvPr>
          <p:cNvSpPr txBox="1"/>
          <p:nvPr/>
        </p:nvSpPr>
        <p:spPr>
          <a:xfrm>
            <a:off x="581192" y="2072552"/>
            <a:ext cx="6058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Electrical energy is created from the flow of moving electrons.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Electrons move through a path called a circuit.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need a power source to produce the flow of electrons.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chemical reaction in batteries causes a build up of electrons and when connected to a circuit the electrons can be used to power something, like a light bulb.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878B94-0AD9-4EEE-973A-800B3530A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786" y="1715956"/>
            <a:ext cx="4031478" cy="482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6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 Get to build a circuit!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568355_Tech Dividend design_SL_V1.potx" id="{467224E0-F025-4A0A-AD92-512F9DFA538F}" vid="{0926D7DA-7D63-4ED6-A5D6-C169624678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FC8A1C-A436-42C0-AC33-FAFFFAF219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5C8BF1-B0E4-49A1-808F-40F2AD30E743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C2F66B-486F-47B1-BC58-6A0FC1A72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Dividend design</Template>
  <TotalTime>0</TotalTime>
  <Words>164</Words>
  <Application>Microsoft Office PowerPoint</Application>
  <PresentationFormat>Widescreen</PresentationFormat>
  <Paragraphs>29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Wingdings 2</vt:lpstr>
      <vt:lpstr>Dividend</vt:lpstr>
      <vt:lpstr>Circuits</vt:lpstr>
      <vt:lpstr>Why Are circuits important?</vt:lpstr>
      <vt:lpstr>PowerPoint Presentation</vt:lpstr>
      <vt:lpstr>Types of circuits</vt:lpstr>
      <vt:lpstr>Circuits need a power source</vt:lpstr>
      <vt:lpstr>You Get to build a circuit!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2019-08-26T05:06:57Z</dcterms:created>
  <dcterms:modified xsi:type="dcterms:W3CDTF">2021-10-20T04:55:24Z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