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DCF37-5E3B-49A6-B693-55BB3F82F867}" v="43" dt="2023-07-27T20:51:24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17EDCF37-5E3B-49A6-B693-55BB3F82F867}"/>
    <pc:docChg chg="undo custSel addSld delSld modSld sldOrd addMainMaster delMainMaster">
      <pc:chgData name="Lindsey Anderson" userId="6d4fb49d4867a9b1" providerId="LiveId" clId="{17EDCF37-5E3B-49A6-B693-55BB3F82F867}" dt="2023-07-27T20:51:24.101" v="488"/>
      <pc:docMkLst>
        <pc:docMk/>
      </pc:docMkLst>
      <pc:sldChg chg="addSp delSp modSp mod modTransition setBg modClrScheme chgLayout">
        <pc:chgData name="Lindsey Anderson" userId="6d4fb49d4867a9b1" providerId="LiveId" clId="{17EDCF37-5E3B-49A6-B693-55BB3F82F867}" dt="2023-07-27T20:04:38.970" v="62"/>
        <pc:sldMkLst>
          <pc:docMk/>
          <pc:sldMk cId="3190349742" sldId="256"/>
        </pc:sldMkLst>
        <pc:spChg chg="del mod">
          <ac:chgData name="Lindsey Anderson" userId="6d4fb49d4867a9b1" providerId="LiveId" clId="{17EDCF37-5E3B-49A6-B693-55BB3F82F867}" dt="2023-07-27T19:55:51.928" v="1" actId="478"/>
          <ac:spMkLst>
            <pc:docMk/>
            <pc:sldMk cId="3190349742" sldId="256"/>
            <ac:spMk id="2" creationId="{CC42FD03-B054-9514-A08D-93FF01C00CBE}"/>
          </ac:spMkLst>
        </pc:spChg>
        <pc:spChg chg="add mod">
          <ac:chgData name="Lindsey Anderson" userId="6d4fb49d4867a9b1" providerId="LiveId" clId="{17EDCF37-5E3B-49A6-B693-55BB3F82F867}" dt="2023-07-27T20:04:13.081" v="60" actId="1076"/>
          <ac:spMkLst>
            <pc:docMk/>
            <pc:sldMk cId="3190349742" sldId="256"/>
            <ac:spMk id="3" creationId="{9B783CB9-A5B1-5C53-541F-E78401FB541C}"/>
          </ac:spMkLst>
        </pc:spChg>
        <pc:spChg chg="add mod">
          <ac:chgData name="Lindsey Anderson" userId="6d4fb49d4867a9b1" providerId="LiveId" clId="{17EDCF37-5E3B-49A6-B693-55BB3F82F867}" dt="2023-07-27T20:04:20.341" v="61" actId="255"/>
          <ac:spMkLst>
            <pc:docMk/>
            <pc:sldMk cId="3190349742" sldId="256"/>
            <ac:spMk id="4" creationId="{133505CD-5532-3C2F-7185-4DC101664D34}"/>
          </ac:spMkLst>
        </pc:spChg>
        <pc:spChg chg="add del">
          <ac:chgData name="Lindsey Anderson" userId="6d4fb49d4867a9b1" providerId="LiveId" clId="{17EDCF37-5E3B-49A6-B693-55BB3F82F867}" dt="2023-07-27T20:03:07.286" v="12" actId="26606"/>
          <ac:spMkLst>
            <pc:docMk/>
            <pc:sldMk cId="3190349742" sldId="256"/>
            <ac:spMk id="7" creationId="{6E4CD457-E37B-4177-94C9-92C24E7321B2}"/>
          </ac:spMkLst>
        </pc:spChg>
        <pc:picChg chg="add mod ord">
          <ac:chgData name="Lindsey Anderson" userId="6d4fb49d4867a9b1" providerId="LiveId" clId="{17EDCF37-5E3B-49A6-B693-55BB3F82F867}" dt="2023-07-27T20:03:07.286" v="12" actId="26606"/>
          <ac:picMkLst>
            <pc:docMk/>
            <pc:sldMk cId="3190349742" sldId="256"/>
            <ac:picMk id="6" creationId="{A1C93DD2-C075-737E-EB0A-BBE573DFFE3B}"/>
          </ac:picMkLst>
        </pc:picChg>
        <pc:picChg chg="add mod">
          <ac:chgData name="Lindsey Anderson" userId="6d4fb49d4867a9b1" providerId="LiveId" clId="{17EDCF37-5E3B-49A6-B693-55BB3F82F867}" dt="2023-07-27T20:03:07.286" v="12" actId="26606"/>
          <ac:picMkLst>
            <pc:docMk/>
            <pc:sldMk cId="3190349742" sldId="256"/>
            <ac:picMk id="1026" creationId="{A3F8BDE4-EF4A-66E0-6A9E-E7F5F3CC9258}"/>
          </ac:picMkLst>
        </pc:picChg>
      </pc:sldChg>
      <pc:sldChg chg="new del">
        <pc:chgData name="Lindsey Anderson" userId="6d4fb49d4867a9b1" providerId="LiveId" clId="{17EDCF37-5E3B-49A6-B693-55BB3F82F867}" dt="2023-07-27T19:56:46.920" v="4" actId="2696"/>
        <pc:sldMkLst>
          <pc:docMk/>
          <pc:sldMk cId="2879191329" sldId="257"/>
        </pc:sldMkLst>
      </pc:sldChg>
      <pc:sldChg chg="addSp modSp add mod modTransition modAnim">
        <pc:chgData name="Lindsey Anderson" userId="6d4fb49d4867a9b1" providerId="LiveId" clId="{17EDCF37-5E3B-49A6-B693-55BB3F82F867}" dt="2023-07-27T20:51:24.101" v="488"/>
        <pc:sldMkLst>
          <pc:docMk/>
          <pc:sldMk cId="3433925834" sldId="257"/>
        </pc:sldMkLst>
        <pc:picChg chg="add mod">
          <ac:chgData name="Lindsey Anderson" userId="6d4fb49d4867a9b1" providerId="LiveId" clId="{17EDCF37-5E3B-49A6-B693-55BB3F82F867}" dt="2023-07-27T19:58:00.916" v="8" actId="14100"/>
          <ac:picMkLst>
            <pc:docMk/>
            <pc:sldMk cId="3433925834" sldId="257"/>
            <ac:picMk id="2" creationId="{1C916E3A-0637-D880-2FD3-080FB0D15BC5}"/>
          </ac:picMkLst>
        </pc:picChg>
      </pc:sldChg>
      <pc:sldChg chg="addSp delSp modSp add mod ord modTransition setClrOvrMap">
        <pc:chgData name="Lindsey Anderson" userId="6d4fb49d4867a9b1" providerId="LiveId" clId="{17EDCF37-5E3B-49A6-B693-55BB3F82F867}" dt="2023-07-27T20:18:02.599" v="303"/>
        <pc:sldMkLst>
          <pc:docMk/>
          <pc:sldMk cId="77521717" sldId="258"/>
        </pc:sldMkLst>
        <pc:spChg chg="add mod">
          <ac:chgData name="Lindsey Anderson" userId="6d4fb49d4867a9b1" providerId="LiveId" clId="{17EDCF37-5E3B-49A6-B693-55BB3F82F867}" dt="2023-07-27T20:14:58.989" v="276" actId="1076"/>
          <ac:spMkLst>
            <pc:docMk/>
            <pc:sldMk cId="77521717" sldId="258"/>
            <ac:spMk id="2" creationId="{66D41D5C-41E6-EE83-CFDB-ABDCE6C8B77E}"/>
          </ac:spMkLst>
        </pc:spChg>
        <pc:spChg chg="del">
          <ac:chgData name="Lindsey Anderson" userId="6d4fb49d4867a9b1" providerId="LiveId" clId="{17EDCF37-5E3B-49A6-B693-55BB3F82F867}" dt="2023-07-27T20:10:19.242" v="75" actId="478"/>
          <ac:spMkLst>
            <pc:docMk/>
            <pc:sldMk cId="77521717" sldId="258"/>
            <ac:spMk id="3" creationId="{9B783CB9-A5B1-5C53-541F-E78401FB541C}"/>
          </ac:spMkLst>
        </pc:spChg>
        <pc:spChg chg="del">
          <ac:chgData name="Lindsey Anderson" userId="6d4fb49d4867a9b1" providerId="LiveId" clId="{17EDCF37-5E3B-49A6-B693-55BB3F82F867}" dt="2023-07-27T20:10:21.043" v="76" actId="478"/>
          <ac:spMkLst>
            <pc:docMk/>
            <pc:sldMk cId="77521717" sldId="258"/>
            <ac:spMk id="4" creationId="{133505CD-5532-3C2F-7185-4DC101664D34}"/>
          </ac:spMkLst>
        </pc:spChg>
        <pc:spChg chg="add mod">
          <ac:chgData name="Lindsey Anderson" userId="6d4fb49d4867a9b1" providerId="LiveId" clId="{17EDCF37-5E3B-49A6-B693-55BB3F82F867}" dt="2023-07-27T20:17:54.347" v="302" actId="1076"/>
          <ac:spMkLst>
            <pc:docMk/>
            <pc:sldMk cId="77521717" sldId="258"/>
            <ac:spMk id="5" creationId="{3E83C0C0-42E7-A0FD-CB02-E14B657DC4E8}"/>
          </ac:spMkLst>
        </pc:spChg>
        <pc:spChg chg="add del">
          <ac:chgData name="Lindsey Anderson" userId="6d4fb49d4867a9b1" providerId="LiveId" clId="{17EDCF37-5E3B-49A6-B693-55BB3F82F867}" dt="2023-07-27T20:13:49.188" v="265" actId="26606"/>
          <ac:spMkLst>
            <pc:docMk/>
            <pc:sldMk cId="77521717" sldId="258"/>
            <ac:spMk id="2055" creationId="{13B7BB51-92B8-4089-8DAB-1202A4D1C6A3}"/>
          </ac:spMkLst>
        </pc:spChg>
        <pc:spChg chg="add del">
          <ac:chgData name="Lindsey Anderson" userId="6d4fb49d4867a9b1" providerId="LiveId" clId="{17EDCF37-5E3B-49A6-B693-55BB3F82F867}" dt="2023-07-27T20:13:49.188" v="265" actId="26606"/>
          <ac:spMkLst>
            <pc:docMk/>
            <pc:sldMk cId="77521717" sldId="258"/>
            <ac:spMk id="2057" creationId="{2172A0AC-3DCE-4672-BCAF-28FEF91F6020}"/>
          </ac:spMkLst>
        </pc:spChg>
        <pc:spChg chg="add del">
          <ac:chgData name="Lindsey Anderson" userId="6d4fb49d4867a9b1" providerId="LiveId" clId="{17EDCF37-5E3B-49A6-B693-55BB3F82F867}" dt="2023-07-27T20:14:51.259" v="274" actId="26606"/>
          <ac:spMkLst>
            <pc:docMk/>
            <pc:sldMk cId="77521717" sldId="258"/>
            <ac:spMk id="2062" creationId="{13B7BB51-92B8-4089-8DAB-1202A4D1C6A3}"/>
          </ac:spMkLst>
        </pc:spChg>
        <pc:spChg chg="add del">
          <ac:chgData name="Lindsey Anderson" userId="6d4fb49d4867a9b1" providerId="LiveId" clId="{17EDCF37-5E3B-49A6-B693-55BB3F82F867}" dt="2023-07-27T20:14:51.259" v="274" actId="26606"/>
          <ac:spMkLst>
            <pc:docMk/>
            <pc:sldMk cId="77521717" sldId="258"/>
            <ac:spMk id="2064" creationId="{4C3A44BB-E01C-4AA8-B2C8-32FC346D2ED7}"/>
          </ac:spMkLst>
        </pc:spChg>
        <pc:spChg chg="add">
          <ac:chgData name="Lindsey Anderson" userId="6d4fb49d4867a9b1" providerId="LiveId" clId="{17EDCF37-5E3B-49A6-B693-55BB3F82F867}" dt="2023-07-27T20:14:51.259" v="274" actId="26606"/>
          <ac:spMkLst>
            <pc:docMk/>
            <pc:sldMk cId="77521717" sldId="258"/>
            <ac:spMk id="2069" creationId="{13B7BB51-92B8-4089-8DAB-1202A4D1C6A3}"/>
          </ac:spMkLst>
        </pc:spChg>
        <pc:spChg chg="add">
          <ac:chgData name="Lindsey Anderson" userId="6d4fb49d4867a9b1" providerId="LiveId" clId="{17EDCF37-5E3B-49A6-B693-55BB3F82F867}" dt="2023-07-27T20:14:51.259" v="274" actId="26606"/>
          <ac:spMkLst>
            <pc:docMk/>
            <pc:sldMk cId="77521717" sldId="258"/>
            <ac:spMk id="2071" creationId="{CE1ABC44-7649-4029-9D1C-755176F7A017}"/>
          </ac:spMkLst>
        </pc:spChg>
        <pc:picChg chg="add del mod ord">
          <ac:chgData name="Lindsey Anderson" userId="6d4fb49d4867a9b1" providerId="LiveId" clId="{17EDCF37-5E3B-49A6-B693-55BB3F82F867}" dt="2023-07-27T20:14:51.259" v="274" actId="26606"/>
          <ac:picMkLst>
            <pc:docMk/>
            <pc:sldMk cId="77521717" sldId="258"/>
            <ac:picMk id="6" creationId="{A1C93DD2-C075-737E-EB0A-BBE573DFFE3B}"/>
          </ac:picMkLst>
        </pc:picChg>
        <pc:picChg chg="del">
          <ac:chgData name="Lindsey Anderson" userId="6d4fb49d4867a9b1" providerId="LiveId" clId="{17EDCF37-5E3B-49A6-B693-55BB3F82F867}" dt="2023-07-27T20:09:53.250" v="72" actId="478"/>
          <ac:picMkLst>
            <pc:docMk/>
            <pc:sldMk cId="77521717" sldId="258"/>
            <ac:picMk id="1026" creationId="{A3F8BDE4-EF4A-66E0-6A9E-E7F5F3CC9258}"/>
          </ac:picMkLst>
        </pc:picChg>
        <pc:picChg chg="add mod ord">
          <ac:chgData name="Lindsey Anderson" userId="6d4fb49d4867a9b1" providerId="LiveId" clId="{17EDCF37-5E3B-49A6-B693-55BB3F82F867}" dt="2023-07-27T20:14:51.259" v="274" actId="26606"/>
          <ac:picMkLst>
            <pc:docMk/>
            <pc:sldMk cId="77521717" sldId="258"/>
            <ac:picMk id="2050" creationId="{F6810A77-1A7F-8D27-3258-38FB4A1A5499}"/>
          </ac:picMkLst>
        </pc:picChg>
        <pc:picChg chg="add del mod">
          <ac:chgData name="Lindsey Anderson" userId="6d4fb49d4867a9b1" providerId="LiveId" clId="{17EDCF37-5E3B-49A6-B693-55BB3F82F867}" dt="2023-07-27T20:13:34.065" v="261" actId="478"/>
          <ac:picMkLst>
            <pc:docMk/>
            <pc:sldMk cId="77521717" sldId="258"/>
            <ac:picMk id="2052" creationId="{5CD58B11-69CE-6002-1568-C8D9712FBCF0}"/>
          </ac:picMkLst>
        </pc:picChg>
        <pc:picChg chg="add mod ord">
          <ac:chgData name="Lindsey Anderson" userId="6d4fb49d4867a9b1" providerId="LiveId" clId="{17EDCF37-5E3B-49A6-B693-55BB3F82F867}" dt="2023-07-27T20:14:51.259" v="274" actId="26606"/>
          <ac:picMkLst>
            <pc:docMk/>
            <pc:sldMk cId="77521717" sldId="258"/>
            <ac:picMk id="2054" creationId="{27362D78-1BAC-4B64-23F7-B9A6A40C5C7F}"/>
          </ac:picMkLst>
        </pc:picChg>
      </pc:sldChg>
      <pc:sldChg chg="new del">
        <pc:chgData name="Lindsey Anderson" userId="6d4fb49d4867a9b1" providerId="LiveId" clId="{17EDCF37-5E3B-49A6-B693-55BB3F82F867}" dt="2023-07-27T20:07:51.131" v="66" actId="47"/>
        <pc:sldMkLst>
          <pc:docMk/>
          <pc:sldMk cId="2358545153" sldId="258"/>
        </pc:sldMkLst>
      </pc:sldChg>
      <pc:sldChg chg="new del">
        <pc:chgData name="Lindsey Anderson" userId="6d4fb49d4867a9b1" providerId="LiveId" clId="{17EDCF37-5E3B-49A6-B693-55BB3F82F867}" dt="2023-07-27T20:08:05.724" v="68" actId="47"/>
        <pc:sldMkLst>
          <pc:docMk/>
          <pc:sldMk cId="3762006510" sldId="258"/>
        </pc:sldMkLst>
      </pc:sldChg>
      <pc:sldChg chg="addSp delSp modSp new mod modTransition setBg">
        <pc:chgData name="Lindsey Anderson" userId="6d4fb49d4867a9b1" providerId="LiveId" clId="{17EDCF37-5E3B-49A6-B693-55BB3F82F867}" dt="2023-07-27T20:36:41.741" v="432"/>
        <pc:sldMkLst>
          <pc:docMk/>
          <pc:sldMk cId="1951663516" sldId="259"/>
        </pc:sldMkLst>
        <pc:spChg chg="del">
          <ac:chgData name="Lindsey Anderson" userId="6d4fb49d4867a9b1" providerId="LiveId" clId="{17EDCF37-5E3B-49A6-B693-55BB3F82F867}" dt="2023-07-27T20:19:31.568" v="315" actId="478"/>
          <ac:spMkLst>
            <pc:docMk/>
            <pc:sldMk cId="1951663516" sldId="259"/>
            <ac:spMk id="2" creationId="{7A93EC39-171D-9F15-B6DF-4BF9AF757E68}"/>
          </ac:spMkLst>
        </pc:spChg>
        <pc:spChg chg="mod">
          <ac:chgData name="Lindsey Anderson" userId="6d4fb49d4867a9b1" providerId="LiveId" clId="{17EDCF37-5E3B-49A6-B693-55BB3F82F867}" dt="2023-07-27T20:22:08.582" v="329" actId="1076"/>
          <ac:spMkLst>
            <pc:docMk/>
            <pc:sldMk cId="1951663516" sldId="259"/>
            <ac:spMk id="3" creationId="{91249AE8-56FA-24F3-4EBC-F54D39AA2E0A}"/>
          </ac:spMkLst>
        </pc:spChg>
        <pc:spChg chg="add">
          <ac:chgData name="Lindsey Anderson" userId="6d4fb49d4867a9b1" providerId="LiveId" clId="{17EDCF37-5E3B-49A6-B693-55BB3F82F867}" dt="2023-07-27T20:21:34.223" v="325" actId="26606"/>
          <ac:spMkLst>
            <pc:docMk/>
            <pc:sldMk cId="1951663516" sldId="259"/>
            <ac:spMk id="15" creationId="{638B61BD-0EE1-4D29-B894-126CD61C5DED}"/>
          </ac:spMkLst>
        </pc:spChg>
        <pc:spChg chg="add">
          <ac:chgData name="Lindsey Anderson" userId="6d4fb49d4867a9b1" providerId="LiveId" clId="{17EDCF37-5E3B-49A6-B693-55BB3F82F867}" dt="2023-07-27T20:21:34.223" v="325" actId="26606"/>
          <ac:spMkLst>
            <pc:docMk/>
            <pc:sldMk cId="1951663516" sldId="259"/>
            <ac:spMk id="17" creationId="{4DF77F90-6A1B-4DB0-83D2-7789EAB74D0B}"/>
          </ac:spMkLst>
        </pc:spChg>
        <pc:spChg chg="add">
          <ac:chgData name="Lindsey Anderson" userId="6d4fb49d4867a9b1" providerId="LiveId" clId="{17EDCF37-5E3B-49A6-B693-55BB3F82F867}" dt="2023-07-27T20:21:34.223" v="325" actId="26606"/>
          <ac:spMkLst>
            <pc:docMk/>
            <pc:sldMk cId="1951663516" sldId="259"/>
            <ac:spMk id="19" creationId="{BBC14DD5-C584-4158-BF76-ECE3C6DB48AD}"/>
          </ac:spMkLst>
        </pc:spChg>
        <pc:picChg chg="add del mod ord">
          <ac:chgData name="Lindsey Anderson" userId="6d4fb49d4867a9b1" providerId="LiveId" clId="{17EDCF37-5E3B-49A6-B693-55BB3F82F867}" dt="2023-07-27T20:21:27.515" v="324" actId="478"/>
          <ac:picMkLst>
            <pc:docMk/>
            <pc:sldMk cId="1951663516" sldId="259"/>
            <ac:picMk id="4" creationId="{E3218871-EA4E-3545-69BC-ACFE8173B9E0}"/>
          </ac:picMkLst>
        </pc:picChg>
        <pc:picChg chg="add mod ord">
          <ac:chgData name="Lindsey Anderson" userId="6d4fb49d4867a9b1" providerId="LiveId" clId="{17EDCF37-5E3B-49A6-B693-55BB3F82F867}" dt="2023-07-27T20:22:40.603" v="338" actId="1076"/>
          <ac:picMkLst>
            <pc:docMk/>
            <pc:sldMk cId="1951663516" sldId="259"/>
            <ac:picMk id="6" creationId="{4FD1E1F5-4729-7A0D-BEED-37EBCA157EF2}"/>
          </ac:picMkLst>
        </pc:picChg>
        <pc:picChg chg="add mod ord">
          <ac:chgData name="Lindsey Anderson" userId="6d4fb49d4867a9b1" providerId="LiveId" clId="{17EDCF37-5E3B-49A6-B693-55BB3F82F867}" dt="2023-07-27T20:22:15.468" v="331" actId="1076"/>
          <ac:picMkLst>
            <pc:docMk/>
            <pc:sldMk cId="1951663516" sldId="259"/>
            <ac:picMk id="8" creationId="{5F4592D8-BEDA-7E8B-BFB1-BB57A9EB5BE2}"/>
          </ac:picMkLst>
        </pc:picChg>
        <pc:picChg chg="add mod">
          <ac:chgData name="Lindsey Anderson" userId="6d4fb49d4867a9b1" providerId="LiveId" clId="{17EDCF37-5E3B-49A6-B693-55BB3F82F867}" dt="2023-07-27T20:22:27.847" v="336" actId="1076"/>
          <ac:picMkLst>
            <pc:docMk/>
            <pc:sldMk cId="1951663516" sldId="259"/>
            <ac:picMk id="10" creationId="{FD880969-DD74-1486-62AD-96482D952C99}"/>
          </ac:picMkLst>
        </pc:picChg>
      </pc:sldChg>
      <pc:sldChg chg="addSp delSp modSp add mod ord modTransition">
        <pc:chgData name="Lindsey Anderson" userId="6d4fb49d4867a9b1" providerId="LiveId" clId="{17EDCF37-5E3B-49A6-B693-55BB3F82F867}" dt="2023-07-27T20:36:47.962" v="433"/>
        <pc:sldMkLst>
          <pc:docMk/>
          <pc:sldMk cId="674588357" sldId="260"/>
        </pc:sldMkLst>
        <pc:spChg chg="add mod">
          <ac:chgData name="Lindsey Anderson" userId="6d4fb49d4867a9b1" providerId="LiveId" clId="{17EDCF37-5E3B-49A6-B693-55BB3F82F867}" dt="2023-07-27T20:32:44.180" v="387" actId="14100"/>
          <ac:spMkLst>
            <pc:docMk/>
            <pc:sldMk cId="674588357" sldId="260"/>
            <ac:spMk id="2" creationId="{B484B734-C760-8A1E-31F6-D3C180B16D2E}"/>
          </ac:spMkLst>
        </pc:spChg>
        <pc:spChg chg="mod">
          <ac:chgData name="Lindsey Anderson" userId="6d4fb49d4867a9b1" providerId="LiveId" clId="{17EDCF37-5E3B-49A6-B693-55BB3F82F867}" dt="2023-07-27T20:25:49.338" v="376" actId="1076"/>
          <ac:spMkLst>
            <pc:docMk/>
            <pc:sldMk cId="674588357" sldId="260"/>
            <ac:spMk id="3" creationId="{9B783CB9-A5B1-5C53-541F-E78401FB541C}"/>
          </ac:spMkLst>
        </pc:spChg>
        <pc:spChg chg="del">
          <ac:chgData name="Lindsey Anderson" userId="6d4fb49d4867a9b1" providerId="LiveId" clId="{17EDCF37-5E3B-49A6-B693-55BB3F82F867}" dt="2023-07-27T20:23:41.488" v="360" actId="478"/>
          <ac:spMkLst>
            <pc:docMk/>
            <pc:sldMk cId="674588357" sldId="260"/>
            <ac:spMk id="4" creationId="{133505CD-5532-3C2F-7185-4DC101664D34}"/>
          </ac:spMkLst>
        </pc:spChg>
        <pc:picChg chg="mod">
          <ac:chgData name="Lindsey Anderson" userId="6d4fb49d4867a9b1" providerId="LiveId" clId="{17EDCF37-5E3B-49A6-B693-55BB3F82F867}" dt="2023-07-27T20:25:13.987" v="371" actId="1076"/>
          <ac:picMkLst>
            <pc:docMk/>
            <pc:sldMk cId="674588357" sldId="260"/>
            <ac:picMk id="6" creationId="{A1C93DD2-C075-737E-EB0A-BBE573DFFE3B}"/>
          </ac:picMkLst>
        </pc:picChg>
        <pc:picChg chg="add mod">
          <ac:chgData name="Lindsey Anderson" userId="6d4fb49d4867a9b1" providerId="LiveId" clId="{17EDCF37-5E3B-49A6-B693-55BB3F82F867}" dt="2023-07-27T20:32:13.656" v="382" actId="1076"/>
          <ac:picMkLst>
            <pc:docMk/>
            <pc:sldMk cId="674588357" sldId="260"/>
            <ac:picMk id="7" creationId="{858AB8B0-96C0-8308-3757-FC886468C871}"/>
          </ac:picMkLst>
        </pc:picChg>
        <pc:picChg chg="add mod">
          <ac:chgData name="Lindsey Anderson" userId="6d4fb49d4867a9b1" providerId="LiveId" clId="{17EDCF37-5E3B-49A6-B693-55BB3F82F867}" dt="2023-07-27T20:33:20.050" v="393" actId="1076"/>
          <ac:picMkLst>
            <pc:docMk/>
            <pc:sldMk cId="674588357" sldId="260"/>
            <ac:picMk id="9" creationId="{E737DBBB-836D-5C0B-0C08-25C375956948}"/>
          </ac:picMkLst>
        </pc:picChg>
        <pc:picChg chg="add mod">
          <ac:chgData name="Lindsey Anderson" userId="6d4fb49d4867a9b1" providerId="LiveId" clId="{17EDCF37-5E3B-49A6-B693-55BB3F82F867}" dt="2023-07-27T20:33:18.007" v="392" actId="1076"/>
          <ac:picMkLst>
            <pc:docMk/>
            <pc:sldMk cId="674588357" sldId="260"/>
            <ac:picMk id="11" creationId="{0DEE11EA-4766-57AA-4507-9928C37DA30A}"/>
          </ac:picMkLst>
        </pc:picChg>
        <pc:picChg chg="del">
          <ac:chgData name="Lindsey Anderson" userId="6d4fb49d4867a9b1" providerId="LiveId" clId="{17EDCF37-5E3B-49A6-B693-55BB3F82F867}" dt="2023-07-27T20:31:59.350" v="377" actId="478"/>
          <ac:picMkLst>
            <pc:docMk/>
            <pc:sldMk cId="674588357" sldId="260"/>
            <ac:picMk id="1026" creationId="{A3F8BDE4-EF4A-66E0-6A9E-E7F5F3CC9258}"/>
          </ac:picMkLst>
        </pc:picChg>
      </pc:sldChg>
      <pc:sldChg chg="addSp delSp modSp add mod ord modTransition">
        <pc:chgData name="Lindsey Anderson" userId="6d4fb49d4867a9b1" providerId="LiveId" clId="{17EDCF37-5E3B-49A6-B693-55BB3F82F867}" dt="2023-07-27T20:37:02.919" v="436"/>
        <pc:sldMkLst>
          <pc:docMk/>
          <pc:sldMk cId="2606349643" sldId="261"/>
        </pc:sldMkLst>
        <pc:spChg chg="add mod">
          <ac:chgData name="Lindsey Anderson" userId="6d4fb49d4867a9b1" providerId="LiveId" clId="{17EDCF37-5E3B-49A6-B693-55BB3F82F867}" dt="2023-07-27T20:36:11.687" v="428" actId="1076"/>
          <ac:spMkLst>
            <pc:docMk/>
            <pc:sldMk cId="2606349643" sldId="261"/>
            <ac:spMk id="2" creationId="{54F4ABD7-42EE-627A-7A11-BA8EFB08BAAF}"/>
          </ac:spMkLst>
        </pc:spChg>
        <pc:spChg chg="mod">
          <ac:chgData name="Lindsey Anderson" userId="6d4fb49d4867a9b1" providerId="LiveId" clId="{17EDCF37-5E3B-49A6-B693-55BB3F82F867}" dt="2023-07-27T20:35:46.086" v="409" actId="1076"/>
          <ac:spMkLst>
            <pc:docMk/>
            <pc:sldMk cId="2606349643" sldId="261"/>
            <ac:spMk id="3" creationId="{91249AE8-56FA-24F3-4EBC-F54D39AA2E0A}"/>
          </ac:spMkLst>
        </pc:spChg>
        <pc:picChg chg="del">
          <ac:chgData name="Lindsey Anderson" userId="6d4fb49d4867a9b1" providerId="LiveId" clId="{17EDCF37-5E3B-49A6-B693-55BB3F82F867}" dt="2023-07-27T20:35:25.316" v="403" actId="478"/>
          <ac:picMkLst>
            <pc:docMk/>
            <pc:sldMk cId="2606349643" sldId="261"/>
            <ac:picMk id="6" creationId="{4FD1E1F5-4729-7A0D-BEED-37EBCA157EF2}"/>
          </ac:picMkLst>
        </pc:picChg>
        <pc:picChg chg="del">
          <ac:chgData name="Lindsey Anderson" userId="6d4fb49d4867a9b1" providerId="LiveId" clId="{17EDCF37-5E3B-49A6-B693-55BB3F82F867}" dt="2023-07-27T20:35:24.182" v="401" actId="478"/>
          <ac:picMkLst>
            <pc:docMk/>
            <pc:sldMk cId="2606349643" sldId="261"/>
            <ac:picMk id="8" creationId="{5F4592D8-BEDA-7E8B-BFB1-BB57A9EB5BE2}"/>
          </ac:picMkLst>
        </pc:picChg>
        <pc:picChg chg="del">
          <ac:chgData name="Lindsey Anderson" userId="6d4fb49d4867a9b1" providerId="LiveId" clId="{17EDCF37-5E3B-49A6-B693-55BB3F82F867}" dt="2023-07-27T20:35:24.719" v="402" actId="478"/>
          <ac:picMkLst>
            <pc:docMk/>
            <pc:sldMk cId="2606349643" sldId="261"/>
            <ac:picMk id="10" creationId="{FD880969-DD74-1486-62AD-96482D952C99}"/>
          </ac:picMkLst>
        </pc:picChg>
      </pc:sldChg>
      <pc:sldChg chg="addSp delSp modSp add mod ord modTransition">
        <pc:chgData name="Lindsey Anderson" userId="6d4fb49d4867a9b1" providerId="LiveId" clId="{17EDCF37-5E3B-49A6-B693-55BB3F82F867}" dt="2023-07-27T20:39:29.524" v="487" actId="1076"/>
        <pc:sldMkLst>
          <pc:docMk/>
          <pc:sldMk cId="1364924548" sldId="262"/>
        </pc:sldMkLst>
        <pc:spChg chg="mod ord">
          <ac:chgData name="Lindsey Anderson" userId="6d4fb49d4867a9b1" providerId="LiveId" clId="{17EDCF37-5E3B-49A6-B693-55BB3F82F867}" dt="2023-07-27T20:39:29.524" v="487" actId="1076"/>
          <ac:spMkLst>
            <pc:docMk/>
            <pc:sldMk cId="1364924548" sldId="262"/>
            <ac:spMk id="2" creationId="{66D41D5C-41E6-EE83-CFDB-ABDCE6C8B77E}"/>
          </ac:spMkLst>
        </pc:spChg>
        <pc:spChg chg="del">
          <ac:chgData name="Lindsey Anderson" userId="6d4fb49d4867a9b1" providerId="LiveId" clId="{17EDCF37-5E3B-49A6-B693-55BB3F82F867}" dt="2023-07-27T20:37:16.890" v="456" actId="478"/>
          <ac:spMkLst>
            <pc:docMk/>
            <pc:sldMk cId="1364924548" sldId="262"/>
            <ac:spMk id="5" creationId="{3E83C0C0-42E7-A0FD-CB02-E14B657DC4E8}"/>
          </ac:spMkLst>
        </pc:spChg>
        <pc:spChg chg="del">
          <ac:chgData name="Lindsey Anderson" userId="6d4fb49d4867a9b1" providerId="LiveId" clId="{17EDCF37-5E3B-49A6-B693-55BB3F82F867}" dt="2023-07-27T20:39:21.361" v="486" actId="26606"/>
          <ac:spMkLst>
            <pc:docMk/>
            <pc:sldMk cId="1364924548" sldId="262"/>
            <ac:spMk id="2069" creationId="{13B7BB51-92B8-4089-8DAB-1202A4D1C6A3}"/>
          </ac:spMkLst>
        </pc:spChg>
        <pc:spChg chg="del">
          <ac:chgData name="Lindsey Anderson" userId="6d4fb49d4867a9b1" providerId="LiveId" clId="{17EDCF37-5E3B-49A6-B693-55BB3F82F867}" dt="2023-07-27T20:39:21.361" v="486" actId="26606"/>
          <ac:spMkLst>
            <pc:docMk/>
            <pc:sldMk cId="1364924548" sldId="262"/>
            <ac:spMk id="2071" creationId="{CE1ABC44-7649-4029-9D1C-755176F7A017}"/>
          </ac:spMkLst>
        </pc:spChg>
        <pc:spChg chg="add">
          <ac:chgData name="Lindsey Anderson" userId="6d4fb49d4867a9b1" providerId="LiveId" clId="{17EDCF37-5E3B-49A6-B693-55BB3F82F867}" dt="2023-07-27T20:39:21.361" v="486" actId="26606"/>
          <ac:spMkLst>
            <pc:docMk/>
            <pc:sldMk cId="1364924548" sldId="262"/>
            <ac:spMk id="2076" creationId="{848F64AA-5BE2-4280-BEFA-DC288118FCCE}"/>
          </ac:spMkLst>
        </pc:spChg>
        <pc:picChg chg="add mod ord">
          <ac:chgData name="Lindsey Anderson" userId="6d4fb49d4867a9b1" providerId="LiveId" clId="{17EDCF37-5E3B-49A6-B693-55BB3F82F867}" dt="2023-07-27T20:39:21.361" v="486" actId="26606"/>
          <ac:picMkLst>
            <pc:docMk/>
            <pc:sldMk cId="1364924548" sldId="262"/>
            <ac:picMk id="3" creationId="{2950AB2A-1971-7577-3F30-F4131CC74008}"/>
          </ac:picMkLst>
        </pc:picChg>
        <pc:picChg chg="add mod">
          <ac:chgData name="Lindsey Anderson" userId="6d4fb49d4867a9b1" providerId="LiveId" clId="{17EDCF37-5E3B-49A6-B693-55BB3F82F867}" dt="2023-07-27T20:39:21.361" v="486" actId="26606"/>
          <ac:picMkLst>
            <pc:docMk/>
            <pc:sldMk cId="1364924548" sldId="262"/>
            <ac:picMk id="4" creationId="{6651F79C-3E26-3043-EF12-1D1AF508A730}"/>
          </ac:picMkLst>
        </pc:picChg>
        <pc:picChg chg="mod ord">
          <ac:chgData name="Lindsey Anderson" userId="6d4fb49d4867a9b1" providerId="LiveId" clId="{17EDCF37-5E3B-49A6-B693-55BB3F82F867}" dt="2023-07-27T20:39:21.361" v="486" actId="26606"/>
          <ac:picMkLst>
            <pc:docMk/>
            <pc:sldMk cId="1364924548" sldId="262"/>
            <ac:picMk id="6" creationId="{A1C93DD2-C075-737E-EB0A-BBE573DFFE3B}"/>
          </ac:picMkLst>
        </pc:picChg>
        <pc:picChg chg="del">
          <ac:chgData name="Lindsey Anderson" userId="6d4fb49d4867a9b1" providerId="LiveId" clId="{17EDCF37-5E3B-49A6-B693-55BB3F82F867}" dt="2023-07-27T20:38:53.784" v="482" actId="478"/>
          <ac:picMkLst>
            <pc:docMk/>
            <pc:sldMk cId="1364924548" sldId="262"/>
            <ac:picMk id="2050" creationId="{F6810A77-1A7F-8D27-3258-38FB4A1A5499}"/>
          </ac:picMkLst>
        </pc:picChg>
        <pc:picChg chg="del">
          <ac:chgData name="Lindsey Anderson" userId="6d4fb49d4867a9b1" providerId="LiveId" clId="{17EDCF37-5E3B-49A6-B693-55BB3F82F867}" dt="2023-07-27T20:39:02.312" v="483" actId="478"/>
          <ac:picMkLst>
            <pc:docMk/>
            <pc:sldMk cId="1364924548" sldId="262"/>
            <ac:picMk id="2054" creationId="{27362D78-1BAC-4B64-23F7-B9A6A40C5C7F}"/>
          </ac:picMkLst>
        </pc:picChg>
      </pc:sldChg>
      <pc:sldMasterChg chg="del delSldLayout">
        <pc:chgData name="Lindsey Anderson" userId="6d4fb49d4867a9b1" providerId="LiveId" clId="{17EDCF37-5E3B-49A6-B693-55BB3F82F867}" dt="2023-07-27T19:56:30.376" v="2" actId="26606"/>
        <pc:sldMasterMkLst>
          <pc:docMk/>
          <pc:sldMasterMk cId="2151724011" sldId="2147483648"/>
        </pc:sldMasterMkLst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3298563945" sldId="2147483649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2501422705" sldId="2147483650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2820303186" sldId="2147483651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435180367" sldId="2147483652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898938604" sldId="2147483653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3260535024" sldId="2147483654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1064993156" sldId="2147483655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4007052570" sldId="2147483656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2912609162" sldId="2147483657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3301196217" sldId="2147483658"/>
          </pc:sldLayoutMkLst>
        </pc:sldLayoutChg>
        <pc:sldLayoutChg chg="del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151724011" sldId="2147483648"/>
            <pc:sldLayoutMk cId="4268409022" sldId="2147483659"/>
          </pc:sldLayoutMkLst>
        </pc:sldLayoutChg>
      </pc:sldMasterChg>
      <pc:sldMasterChg chg="add addSldLayout">
        <pc:chgData name="Lindsey Anderson" userId="6d4fb49d4867a9b1" providerId="LiveId" clId="{17EDCF37-5E3B-49A6-B693-55BB3F82F867}" dt="2023-07-27T19:56:30.376" v="2" actId="26606"/>
        <pc:sldMasterMkLst>
          <pc:docMk/>
          <pc:sldMasterMk cId="2483921451" sldId="2147483726"/>
        </pc:sldMasterMkLst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1104761303" sldId="2147483714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259673014" sldId="2147483715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1931054007" sldId="2147483716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4009821829" sldId="2147483717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2460285828" sldId="2147483718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3552544797" sldId="2147483719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3972576698" sldId="2147483720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1061520353" sldId="2147483721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3108384808" sldId="2147483722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1974438944" sldId="2147483723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2054352632" sldId="2147483724"/>
          </pc:sldLayoutMkLst>
        </pc:sldLayoutChg>
        <pc:sldLayoutChg chg="add">
          <pc:chgData name="Lindsey Anderson" userId="6d4fb49d4867a9b1" providerId="LiveId" clId="{17EDCF37-5E3B-49A6-B693-55BB3F82F867}" dt="2023-07-27T19:56:30.376" v="2" actId="26606"/>
          <pc:sldLayoutMkLst>
            <pc:docMk/>
            <pc:sldMasterMk cId="2483921451" sldId="2147483726"/>
            <pc:sldLayoutMk cId="3330415348" sldId="2147483725"/>
          </pc:sldLayoutMkLst>
        </pc:sldLayoutChg>
      </pc:sldMasterChg>
    </pc:docChg>
  </pc:docChgLst>
  <pc:docChgLst>
    <pc:chgData name="Lindsey Anderson" userId="6d4fb49d4867a9b1" providerId="LiveId" clId="{5EAEDAC7-35FF-4558-9AF3-1E8390FE7C64}"/>
    <pc:docChg chg="undo redo custSel modSld">
      <pc:chgData name="Lindsey Anderson" userId="6d4fb49d4867a9b1" providerId="LiveId" clId="{5EAEDAC7-35FF-4558-9AF3-1E8390FE7C64}" dt="2022-10-19T02:11:51.950" v="103" actId="478"/>
      <pc:docMkLst>
        <pc:docMk/>
      </pc:docMkLst>
      <pc:sldChg chg="addSp delSp modSp mod addAnim delAnim modAnim">
        <pc:chgData name="Lindsey Anderson" userId="6d4fb49d4867a9b1" providerId="LiveId" clId="{5EAEDAC7-35FF-4558-9AF3-1E8390FE7C64}" dt="2022-10-19T02:11:51.950" v="103" actId="478"/>
        <pc:sldMkLst>
          <pc:docMk/>
          <pc:sldMk cId="3190349742" sldId="256"/>
        </pc:sldMkLst>
        <pc:spChg chg="add mod">
          <ac:chgData name="Lindsey Anderson" userId="6d4fb49d4867a9b1" providerId="LiveId" clId="{5EAEDAC7-35FF-4558-9AF3-1E8390FE7C64}" dt="2022-10-19T02:03:02.663" v="95" actId="20577"/>
          <ac:spMkLst>
            <pc:docMk/>
            <pc:sldMk cId="3190349742" sldId="256"/>
            <ac:spMk id="2" creationId="{CC42FD03-B054-9514-A08D-93FF01C00CBE}"/>
          </ac:spMkLst>
        </pc:spChg>
        <pc:picChg chg="add del mod">
          <ac:chgData name="Lindsey Anderson" userId="6d4fb49d4867a9b1" providerId="LiveId" clId="{5EAEDAC7-35FF-4558-9AF3-1E8390FE7C64}" dt="2022-10-19T02:10:21.605" v="101" actId="478"/>
          <ac:picMkLst>
            <pc:docMk/>
            <pc:sldMk cId="3190349742" sldId="256"/>
            <ac:picMk id="3" creationId="{038195A5-213E-59C2-1683-B553690C9434}"/>
          </ac:picMkLst>
        </pc:picChg>
        <pc:picChg chg="add del mod">
          <ac:chgData name="Lindsey Anderson" userId="6d4fb49d4867a9b1" providerId="LiveId" clId="{5EAEDAC7-35FF-4558-9AF3-1E8390FE7C64}" dt="2022-10-19T02:06:22.921" v="96" actId="478"/>
          <ac:picMkLst>
            <pc:docMk/>
            <pc:sldMk cId="3190349742" sldId="256"/>
            <ac:picMk id="4" creationId="{BD7BACE3-CC50-340A-CA71-79A10056448C}"/>
          </ac:picMkLst>
        </pc:picChg>
        <pc:picChg chg="add del mod">
          <ac:chgData name="Lindsey Anderson" userId="6d4fb49d4867a9b1" providerId="LiveId" clId="{5EAEDAC7-35FF-4558-9AF3-1E8390FE7C64}" dt="2022-10-19T02:11:51.950" v="103" actId="478"/>
          <ac:picMkLst>
            <pc:docMk/>
            <pc:sldMk cId="3190349742" sldId="256"/>
            <ac:picMk id="5" creationId="{7195325A-FE0F-0826-372F-5E2FFD5CB6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5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1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2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8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8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2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22" r:id="rId7"/>
    <p:sldLayoutId id="2147483718" r:id="rId8"/>
    <p:sldLayoutId id="2147483719" r:id="rId9"/>
    <p:sldLayoutId id="2147483720" r:id="rId10"/>
    <p:sldLayoutId id="2147483721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fbLR15Bh74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3F8BDE4-EF4A-66E0-6A9E-E7F5F3CC9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"/>
          <a:stretch/>
        </p:blipFill>
        <p:spPr bwMode="auto">
          <a:xfrm>
            <a:off x="-4743" y="10"/>
            <a:ext cx="455627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olorful liquid art">
            <a:extLst>
              <a:ext uri="{FF2B5EF4-FFF2-40B4-BE49-F238E27FC236}">
                <a16:creationId xmlns:a16="http://schemas.microsoft.com/office/drawing/2014/main" id="{A1C93DD2-C075-737E-EB0A-BBE573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9" r="13485" b="1"/>
          <a:stretch/>
        </p:blipFill>
        <p:spPr>
          <a:xfrm>
            <a:off x="4654293" y="10"/>
            <a:ext cx="7208391" cy="6857990"/>
          </a:xfrm>
          <a:custGeom>
            <a:avLst/>
            <a:gdLst/>
            <a:ahLst/>
            <a:cxnLst/>
            <a:rect l="l" t="t" r="r" b="b"/>
            <a:pathLst>
              <a:path w="7208391" h="6858000">
                <a:moveTo>
                  <a:pt x="0" y="0"/>
                </a:moveTo>
                <a:lnTo>
                  <a:pt x="1484968" y="0"/>
                </a:lnTo>
                <a:lnTo>
                  <a:pt x="1708518" y="0"/>
                </a:lnTo>
                <a:lnTo>
                  <a:pt x="2617929" y="0"/>
                </a:lnTo>
                <a:lnTo>
                  <a:pt x="6161050" y="0"/>
                </a:lnTo>
                <a:cubicBezTo>
                  <a:pt x="6055380" y="35571"/>
                  <a:pt x="5952728" y="78255"/>
                  <a:pt x="5847058" y="110269"/>
                </a:cubicBezTo>
                <a:cubicBezTo>
                  <a:pt x="5862155" y="145839"/>
                  <a:pt x="5877250" y="138725"/>
                  <a:pt x="5892347" y="135168"/>
                </a:cubicBezTo>
                <a:cubicBezTo>
                  <a:pt x="5982920" y="120941"/>
                  <a:pt x="6076514" y="110269"/>
                  <a:pt x="6164068" y="71141"/>
                </a:cubicBezTo>
                <a:cubicBezTo>
                  <a:pt x="6185204" y="64027"/>
                  <a:pt x="6209356" y="64027"/>
                  <a:pt x="6218413" y="88927"/>
                </a:cubicBezTo>
                <a:cubicBezTo>
                  <a:pt x="6233509" y="124497"/>
                  <a:pt x="6212376" y="145839"/>
                  <a:pt x="6191240" y="163625"/>
                </a:cubicBezTo>
                <a:cubicBezTo>
                  <a:pt x="6155012" y="195638"/>
                  <a:pt x="6112744" y="188525"/>
                  <a:pt x="6073495" y="192082"/>
                </a:cubicBezTo>
                <a:cubicBezTo>
                  <a:pt x="5964806" y="209867"/>
                  <a:pt x="5913480" y="259665"/>
                  <a:pt x="5889327" y="373491"/>
                </a:cubicBezTo>
                <a:cubicBezTo>
                  <a:pt x="5982920" y="327250"/>
                  <a:pt x="6076514" y="384162"/>
                  <a:pt x="6167088" y="352148"/>
                </a:cubicBezTo>
                <a:cubicBezTo>
                  <a:pt x="6191240" y="345034"/>
                  <a:pt x="6227471" y="355706"/>
                  <a:pt x="6215394" y="394834"/>
                </a:cubicBezTo>
                <a:cubicBezTo>
                  <a:pt x="6203318" y="430405"/>
                  <a:pt x="6164068" y="458860"/>
                  <a:pt x="6233509" y="451747"/>
                </a:cubicBezTo>
                <a:cubicBezTo>
                  <a:pt x="6284835" y="448189"/>
                  <a:pt x="6299930" y="405504"/>
                  <a:pt x="6315026" y="359262"/>
                </a:cubicBezTo>
                <a:cubicBezTo>
                  <a:pt x="6327102" y="334364"/>
                  <a:pt x="6360313" y="320135"/>
                  <a:pt x="6384466" y="334364"/>
                </a:cubicBezTo>
                <a:cubicBezTo>
                  <a:pt x="6414657" y="348592"/>
                  <a:pt x="6405600" y="387720"/>
                  <a:pt x="6405600" y="416176"/>
                </a:cubicBezTo>
                <a:cubicBezTo>
                  <a:pt x="6408620" y="469532"/>
                  <a:pt x="6384466" y="494431"/>
                  <a:pt x="6342199" y="505101"/>
                </a:cubicBezTo>
                <a:cubicBezTo>
                  <a:pt x="6290872" y="519330"/>
                  <a:pt x="6239548" y="537116"/>
                  <a:pt x="6173126" y="558458"/>
                </a:cubicBezTo>
                <a:cubicBezTo>
                  <a:pt x="6245586" y="594028"/>
                  <a:pt x="6299930" y="586915"/>
                  <a:pt x="6354274" y="558458"/>
                </a:cubicBezTo>
                <a:cubicBezTo>
                  <a:pt x="6420696" y="526444"/>
                  <a:pt x="6508250" y="483759"/>
                  <a:pt x="6562594" y="522887"/>
                </a:cubicBezTo>
                <a:cubicBezTo>
                  <a:pt x="6644111" y="579800"/>
                  <a:pt x="6710532" y="544229"/>
                  <a:pt x="6782992" y="533558"/>
                </a:cubicBezTo>
                <a:cubicBezTo>
                  <a:pt x="6933950" y="512216"/>
                  <a:pt x="6840356" y="480203"/>
                  <a:pt x="6991313" y="462417"/>
                </a:cubicBezTo>
                <a:cubicBezTo>
                  <a:pt x="7051696" y="455303"/>
                  <a:pt x="7115098" y="426847"/>
                  <a:pt x="7202652" y="465975"/>
                </a:cubicBezTo>
                <a:cubicBezTo>
                  <a:pt x="6807145" y="672284"/>
                  <a:pt x="6619958" y="658055"/>
                  <a:pt x="6266720" y="910606"/>
                </a:cubicBezTo>
                <a:cubicBezTo>
                  <a:pt x="6281815" y="935506"/>
                  <a:pt x="6296910" y="924835"/>
                  <a:pt x="6312007" y="921277"/>
                </a:cubicBezTo>
                <a:cubicBezTo>
                  <a:pt x="6336160" y="917720"/>
                  <a:pt x="6366352" y="903491"/>
                  <a:pt x="6372390" y="949734"/>
                </a:cubicBezTo>
                <a:cubicBezTo>
                  <a:pt x="6375410" y="985305"/>
                  <a:pt x="6357293" y="1003089"/>
                  <a:pt x="6327102" y="1006647"/>
                </a:cubicBezTo>
                <a:cubicBezTo>
                  <a:pt x="6239548" y="1020875"/>
                  <a:pt x="6161050" y="1070674"/>
                  <a:pt x="6082552" y="1113358"/>
                </a:cubicBezTo>
                <a:cubicBezTo>
                  <a:pt x="6046323" y="1131144"/>
                  <a:pt x="6007074" y="1156043"/>
                  <a:pt x="6022170" y="1220069"/>
                </a:cubicBezTo>
                <a:cubicBezTo>
                  <a:pt x="6052360" y="1237855"/>
                  <a:pt x="6073495" y="1212955"/>
                  <a:pt x="6097648" y="1209399"/>
                </a:cubicBezTo>
                <a:cubicBezTo>
                  <a:pt x="6121801" y="1205842"/>
                  <a:pt x="6179165" y="1220069"/>
                  <a:pt x="6164068" y="1230741"/>
                </a:cubicBezTo>
                <a:cubicBezTo>
                  <a:pt x="6094628" y="1269868"/>
                  <a:pt x="6221432" y="1365909"/>
                  <a:pt x="6136898" y="1365909"/>
                </a:cubicBezTo>
                <a:cubicBezTo>
                  <a:pt x="5998017" y="1365909"/>
                  <a:pt x="5922538" y="1536647"/>
                  <a:pt x="5789696" y="1540204"/>
                </a:cubicBezTo>
                <a:cubicBezTo>
                  <a:pt x="5768562" y="1540204"/>
                  <a:pt x="5759505" y="1572219"/>
                  <a:pt x="5759505" y="1597117"/>
                </a:cubicBezTo>
                <a:cubicBezTo>
                  <a:pt x="5759505" y="1629132"/>
                  <a:pt x="5780638" y="1632688"/>
                  <a:pt x="5801772" y="1636245"/>
                </a:cubicBezTo>
                <a:cubicBezTo>
                  <a:pt x="5834983" y="1639802"/>
                  <a:pt x="5871212" y="1597117"/>
                  <a:pt x="5913480" y="1657587"/>
                </a:cubicBezTo>
                <a:cubicBezTo>
                  <a:pt x="5834983" y="1693158"/>
                  <a:pt x="5753466" y="1728729"/>
                  <a:pt x="5756485" y="1849668"/>
                </a:cubicBezTo>
                <a:cubicBezTo>
                  <a:pt x="5756485" y="1881683"/>
                  <a:pt x="5723274" y="1895910"/>
                  <a:pt x="5699121" y="1903025"/>
                </a:cubicBezTo>
                <a:cubicBezTo>
                  <a:pt x="5656854" y="1917252"/>
                  <a:pt x="5623643" y="1938595"/>
                  <a:pt x="5599490" y="1984836"/>
                </a:cubicBezTo>
                <a:cubicBezTo>
                  <a:pt x="5599490" y="1995507"/>
                  <a:pt x="5599490" y="2002622"/>
                  <a:pt x="5599490" y="2013292"/>
                </a:cubicBezTo>
                <a:cubicBezTo>
                  <a:pt x="5605528" y="2123562"/>
                  <a:pt x="5665910" y="2120004"/>
                  <a:pt x="5732332" y="2102219"/>
                </a:cubicBezTo>
                <a:cubicBezTo>
                  <a:pt x="5810830" y="2080877"/>
                  <a:pt x="5889327" y="2038192"/>
                  <a:pt x="5973864" y="2077320"/>
                </a:cubicBezTo>
                <a:cubicBezTo>
                  <a:pt x="5856116" y="2130676"/>
                  <a:pt x="5726294" y="2134233"/>
                  <a:pt x="5617604" y="2208931"/>
                </a:cubicBezTo>
                <a:cubicBezTo>
                  <a:pt x="6022170" y="2223159"/>
                  <a:pt x="6378428" y="1984836"/>
                  <a:pt x="6770916" y="1892353"/>
                </a:cubicBezTo>
                <a:cubicBezTo>
                  <a:pt x="6758839" y="1952823"/>
                  <a:pt x="6725628" y="1967051"/>
                  <a:pt x="6698456" y="1974165"/>
                </a:cubicBezTo>
                <a:cubicBezTo>
                  <a:pt x="6553538" y="2020407"/>
                  <a:pt x="6426734" y="2112891"/>
                  <a:pt x="6293892" y="2191146"/>
                </a:cubicBezTo>
                <a:cubicBezTo>
                  <a:pt x="6239548" y="2223159"/>
                  <a:pt x="6200298" y="2258731"/>
                  <a:pt x="6179165" y="2326314"/>
                </a:cubicBezTo>
                <a:cubicBezTo>
                  <a:pt x="6161050" y="2390340"/>
                  <a:pt x="6124820" y="2418796"/>
                  <a:pt x="6058398" y="2401012"/>
                </a:cubicBezTo>
                <a:cubicBezTo>
                  <a:pt x="6004054" y="2386784"/>
                  <a:pt x="5946690" y="2393898"/>
                  <a:pt x="5889327" y="2401012"/>
                </a:cubicBezTo>
                <a:cubicBezTo>
                  <a:pt x="5825926" y="2408126"/>
                  <a:pt x="5753466" y="2479267"/>
                  <a:pt x="5768562" y="2518395"/>
                </a:cubicBezTo>
                <a:cubicBezTo>
                  <a:pt x="5798752" y="2582422"/>
                  <a:pt x="5850078" y="2550408"/>
                  <a:pt x="5892347" y="2543294"/>
                </a:cubicBezTo>
                <a:cubicBezTo>
                  <a:pt x="5943672" y="2536181"/>
                  <a:pt x="6037264" y="2518395"/>
                  <a:pt x="6037264" y="2525509"/>
                </a:cubicBezTo>
                <a:cubicBezTo>
                  <a:pt x="6070476" y="2685576"/>
                  <a:pt x="6145954" y="2564636"/>
                  <a:pt x="6200298" y="2564636"/>
                </a:cubicBezTo>
                <a:cubicBezTo>
                  <a:pt x="6251624" y="2564636"/>
                  <a:pt x="6302949" y="2546851"/>
                  <a:pt x="6351256" y="2532623"/>
                </a:cubicBezTo>
                <a:cubicBezTo>
                  <a:pt x="6414657" y="2514837"/>
                  <a:pt x="6472020" y="2546851"/>
                  <a:pt x="6532404" y="2553965"/>
                </a:cubicBezTo>
                <a:cubicBezTo>
                  <a:pt x="6586748" y="2561080"/>
                  <a:pt x="6556558" y="2653563"/>
                  <a:pt x="6589768" y="2692689"/>
                </a:cubicBezTo>
                <a:cubicBezTo>
                  <a:pt x="6595805" y="2703362"/>
                  <a:pt x="6601844" y="2703362"/>
                  <a:pt x="6607882" y="2703362"/>
                </a:cubicBezTo>
                <a:cubicBezTo>
                  <a:pt x="6625997" y="2980812"/>
                  <a:pt x="6943007" y="2913227"/>
                  <a:pt x="6943007" y="2923898"/>
                </a:cubicBezTo>
                <a:cubicBezTo>
                  <a:pt x="6970179" y="2941684"/>
                  <a:pt x="7003390" y="2899000"/>
                  <a:pt x="7036600" y="2941684"/>
                </a:cubicBezTo>
                <a:cubicBezTo>
                  <a:pt x="6894701" y="3137322"/>
                  <a:pt x="6677322" y="3183563"/>
                  <a:pt x="6484098" y="3329402"/>
                </a:cubicBezTo>
                <a:cubicBezTo>
                  <a:pt x="6644111" y="3379202"/>
                  <a:pt x="6737706" y="3208463"/>
                  <a:pt x="6855452" y="3229805"/>
                </a:cubicBezTo>
                <a:cubicBezTo>
                  <a:pt x="6912815" y="3283162"/>
                  <a:pt x="6740724" y="3368530"/>
                  <a:pt x="6906776" y="3393429"/>
                </a:cubicBezTo>
                <a:cubicBezTo>
                  <a:pt x="6834318" y="3439672"/>
                  <a:pt x="6782992" y="3485914"/>
                  <a:pt x="6731667" y="3539269"/>
                </a:cubicBezTo>
                <a:cubicBezTo>
                  <a:pt x="6644111" y="3635309"/>
                  <a:pt x="6625997" y="3699337"/>
                  <a:pt x="6668264" y="3827390"/>
                </a:cubicBezTo>
                <a:cubicBezTo>
                  <a:pt x="6695438" y="3912759"/>
                  <a:pt x="6734686" y="3991015"/>
                  <a:pt x="6698456" y="4090612"/>
                </a:cubicBezTo>
                <a:cubicBezTo>
                  <a:pt x="6674303" y="4158196"/>
                  <a:pt x="6683361" y="4204438"/>
                  <a:pt x="6773934" y="4172424"/>
                </a:cubicBezTo>
                <a:cubicBezTo>
                  <a:pt x="6870548" y="4140411"/>
                  <a:pt x="6906776" y="4200882"/>
                  <a:pt x="6882623" y="4321821"/>
                </a:cubicBezTo>
                <a:cubicBezTo>
                  <a:pt x="6867529" y="4400076"/>
                  <a:pt x="6882623" y="4424975"/>
                  <a:pt x="6949046" y="4414305"/>
                </a:cubicBezTo>
                <a:cubicBezTo>
                  <a:pt x="7021504" y="4403633"/>
                  <a:pt x="7090944" y="4353835"/>
                  <a:pt x="7181519" y="4378734"/>
                </a:cubicBezTo>
                <a:cubicBezTo>
                  <a:pt x="7109060" y="4521016"/>
                  <a:pt x="6955082" y="4478331"/>
                  <a:pt x="6870548" y="4613499"/>
                </a:cubicBezTo>
                <a:cubicBezTo>
                  <a:pt x="6970179" y="4613499"/>
                  <a:pt x="7048677" y="4613499"/>
                  <a:pt x="7121135" y="4585042"/>
                </a:cubicBezTo>
                <a:cubicBezTo>
                  <a:pt x="7151327" y="4574373"/>
                  <a:pt x="7184538" y="4560144"/>
                  <a:pt x="7202652" y="4602828"/>
                </a:cubicBezTo>
                <a:cubicBezTo>
                  <a:pt x="7223788" y="4652628"/>
                  <a:pt x="7181519" y="4670412"/>
                  <a:pt x="7157366" y="4677526"/>
                </a:cubicBezTo>
                <a:cubicBezTo>
                  <a:pt x="7087924" y="4702425"/>
                  <a:pt x="7033582" y="4759339"/>
                  <a:pt x="6973198" y="4805580"/>
                </a:cubicBezTo>
                <a:cubicBezTo>
                  <a:pt x="6843376" y="4905177"/>
                  <a:pt x="6701475" y="4990547"/>
                  <a:pt x="6592786" y="5154171"/>
                </a:cubicBezTo>
                <a:cubicBezTo>
                  <a:pt x="6728648" y="5111487"/>
                  <a:pt x="6831298" y="5011889"/>
                  <a:pt x="6961122" y="4994104"/>
                </a:cubicBezTo>
                <a:cubicBezTo>
                  <a:pt x="6849412" y="5143500"/>
                  <a:pt x="6707514" y="5243097"/>
                  <a:pt x="6574672" y="5353367"/>
                </a:cubicBezTo>
                <a:cubicBezTo>
                  <a:pt x="6535422" y="5385379"/>
                  <a:pt x="6496174" y="5406721"/>
                  <a:pt x="6490136" y="5474306"/>
                </a:cubicBezTo>
                <a:cubicBezTo>
                  <a:pt x="6472020" y="5605917"/>
                  <a:pt x="6423716" y="5712629"/>
                  <a:pt x="6315026" y="5769542"/>
                </a:cubicBezTo>
                <a:cubicBezTo>
                  <a:pt x="6315026" y="5769542"/>
                  <a:pt x="6321064" y="5790884"/>
                  <a:pt x="6324082" y="5801555"/>
                </a:cubicBezTo>
                <a:cubicBezTo>
                  <a:pt x="6390505" y="5805112"/>
                  <a:pt x="6441830" y="5726858"/>
                  <a:pt x="6523347" y="5755314"/>
                </a:cubicBezTo>
                <a:cubicBezTo>
                  <a:pt x="6441830" y="5862025"/>
                  <a:pt x="6375410" y="5954508"/>
                  <a:pt x="6263700" y="6004307"/>
                </a:cubicBezTo>
                <a:cubicBezTo>
                  <a:pt x="6173126" y="6043434"/>
                  <a:pt x="6061418" y="6068335"/>
                  <a:pt x="5994997" y="6196388"/>
                </a:cubicBezTo>
                <a:cubicBezTo>
                  <a:pt x="6070476" y="6221287"/>
                  <a:pt x="6127840" y="6189274"/>
                  <a:pt x="6185204" y="6167932"/>
                </a:cubicBezTo>
                <a:cubicBezTo>
                  <a:pt x="6272758" y="6132361"/>
                  <a:pt x="6360313" y="6093234"/>
                  <a:pt x="6447868" y="6057663"/>
                </a:cubicBezTo>
                <a:cubicBezTo>
                  <a:pt x="6481080" y="6043434"/>
                  <a:pt x="6517308" y="6036320"/>
                  <a:pt x="6538442" y="6100347"/>
                </a:cubicBezTo>
                <a:cubicBezTo>
                  <a:pt x="6426734" y="6114575"/>
                  <a:pt x="6360313" y="6199945"/>
                  <a:pt x="6290872" y="6281757"/>
                </a:cubicBezTo>
                <a:cubicBezTo>
                  <a:pt x="6251624" y="6327999"/>
                  <a:pt x="6218413" y="6388469"/>
                  <a:pt x="6148973" y="6367127"/>
                </a:cubicBezTo>
                <a:cubicBezTo>
                  <a:pt x="6112744" y="6356456"/>
                  <a:pt x="6088590" y="6388469"/>
                  <a:pt x="6091609" y="6431153"/>
                </a:cubicBezTo>
                <a:cubicBezTo>
                  <a:pt x="6106706" y="6580550"/>
                  <a:pt x="6019150" y="6630349"/>
                  <a:pt x="5928576" y="6658805"/>
                </a:cubicBezTo>
                <a:cubicBezTo>
                  <a:pt x="5795734" y="6701489"/>
                  <a:pt x="5677988" y="6786859"/>
                  <a:pt x="5554204" y="6858000"/>
                </a:cubicBezTo>
                <a:lnTo>
                  <a:pt x="2617929" y="6858000"/>
                </a:lnTo>
                <a:lnTo>
                  <a:pt x="1708518" y="6858000"/>
                </a:lnTo>
                <a:lnTo>
                  <a:pt x="14849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83CB9-A5B1-5C53-541F-E78401FB541C}"/>
              </a:ext>
            </a:extLst>
          </p:cNvPr>
          <p:cNvSpPr txBox="1"/>
          <p:nvPr/>
        </p:nvSpPr>
        <p:spPr>
          <a:xfrm>
            <a:off x="5052291" y="3456709"/>
            <a:ext cx="5578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Frida Kahlo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3505CD-5532-3C2F-7185-4DC101664D34}"/>
              </a:ext>
            </a:extLst>
          </p:cNvPr>
          <p:cNvSpPr txBox="1"/>
          <p:nvPr/>
        </p:nvSpPr>
        <p:spPr>
          <a:xfrm>
            <a:off x="5209309" y="4535055"/>
            <a:ext cx="5578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July 6, 1907 – July 13, 1954</a:t>
            </a:r>
          </a:p>
        </p:txBody>
      </p:sp>
    </p:spTree>
    <p:extLst>
      <p:ext uri="{BB962C8B-B14F-4D97-AF65-F5344CB8AC3E}">
        <p14:creationId xmlns:p14="http://schemas.microsoft.com/office/powerpoint/2010/main" val="319034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E4CD457-E37B-4177-94C9-92C24E732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Colorful liquid art">
            <a:extLst>
              <a:ext uri="{FF2B5EF4-FFF2-40B4-BE49-F238E27FC236}">
                <a16:creationId xmlns:a16="http://schemas.microsoft.com/office/drawing/2014/main" id="{A1C93DD2-C075-737E-EB0A-BBE573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53" b="949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Online Media 1" title="Frida Kahlo: A Brief History (School Friendly)">
            <a:hlinkClick r:id="" action="ppaction://media"/>
            <a:extLst>
              <a:ext uri="{FF2B5EF4-FFF2-40B4-BE49-F238E27FC236}">
                <a16:creationId xmlns:a16="http://schemas.microsoft.com/office/drawing/2014/main" id="{1C916E3A-0637-D880-2FD3-080FB0D15B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873" y="171450"/>
            <a:ext cx="11587018" cy="654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25834"/>
      </p:ext>
    </p:extLst>
  </p:cSld>
  <p:clrMapOvr>
    <a:masterClrMapping/>
  </p:clrMapOvr>
  <p:transition spd="slow" advTm="14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CE1ABC44-7649-4029-9D1C-755176F7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41D5C-41E6-EE83-CFDB-ABDCE6C8B77E}"/>
              </a:ext>
            </a:extLst>
          </p:cNvPr>
          <p:cNvSpPr txBox="1"/>
          <p:nvPr/>
        </p:nvSpPr>
        <p:spPr>
          <a:xfrm>
            <a:off x="742910" y="-163159"/>
            <a:ext cx="4759035" cy="2103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i="1">
                <a:latin typeface="+mj-lt"/>
                <a:ea typeface="+mj-ea"/>
                <a:cs typeface="+mj-cs"/>
              </a:rPr>
              <a:t>LIFE OF FRIDA KAHLO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83C0C0-42E7-A0FD-CB02-E14B657DC4E8}"/>
              </a:ext>
            </a:extLst>
          </p:cNvPr>
          <p:cNvSpPr txBox="1"/>
          <p:nvPr/>
        </p:nvSpPr>
        <p:spPr>
          <a:xfrm>
            <a:off x="394952" y="2091072"/>
            <a:ext cx="4679382" cy="44264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Born in Mexico in 1907 &amp; is one of Mexico’s most famous artists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Her Father was a photographer &amp; took many beautiful photos of her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Frida Kahlo had over 30 surgeries in her life to fix injuries to her spine, collarbone, ribs, shoulder, foot &amp; pelvis.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Her body never healed, so Frida worked from a wheelchair or bed the rest of her life.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050" name="Picture 2" descr="Frida Kahlo - 1926">
            <a:extLst>
              <a:ext uri="{FF2B5EF4-FFF2-40B4-BE49-F238E27FC236}">
                <a16:creationId xmlns:a16="http://schemas.microsoft.com/office/drawing/2014/main" id="{F6810A77-1A7F-8D27-3258-38FB4A1A5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" r="3" b="38886"/>
          <a:stretch/>
        </p:blipFill>
        <p:spPr bwMode="auto">
          <a:xfrm>
            <a:off x="4726375" y="-14"/>
            <a:ext cx="4228635" cy="3694372"/>
          </a:xfrm>
          <a:custGeom>
            <a:avLst/>
            <a:gdLst/>
            <a:ahLst/>
            <a:cxnLst/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hind the Personal Branding of Frida Kahlo | Vogue">
            <a:extLst>
              <a:ext uri="{FF2B5EF4-FFF2-40B4-BE49-F238E27FC236}">
                <a16:creationId xmlns:a16="http://schemas.microsoft.com/office/drawing/2014/main" id="{27362D78-1BAC-4B64-23F7-B9A6A40C5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r="7742" b="1"/>
          <a:stretch/>
        </p:blipFill>
        <p:spPr bwMode="auto">
          <a:xfrm>
            <a:off x="9069573" y="10"/>
            <a:ext cx="3122428" cy="36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olorful liquid art">
            <a:extLst>
              <a:ext uri="{FF2B5EF4-FFF2-40B4-BE49-F238E27FC236}">
                <a16:creationId xmlns:a16="http://schemas.microsoft.com/office/drawing/2014/main" id="{A1C93DD2-C075-737E-EB0A-BBE573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83" b="20910"/>
          <a:stretch/>
        </p:blipFill>
        <p:spPr>
          <a:xfrm>
            <a:off x="4726728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75217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77F90-6A1B-4DB0-83D2-7789EAB74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9AE8-56FA-24F3-4EBC-F54D39AA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11" y="251800"/>
            <a:ext cx="5570834" cy="2407360"/>
          </a:xfrm>
        </p:spPr>
        <p:txBody>
          <a:bodyPr>
            <a:normAutofit/>
          </a:bodyPr>
          <a:lstStyle/>
          <a:p>
            <a:r>
              <a:rPr lang="en-US" sz="2400" dirty="0"/>
              <a:t>Frida Kahlo was born in a blue house</a:t>
            </a:r>
          </a:p>
          <a:p>
            <a:r>
              <a:rPr lang="en-US" sz="2400" dirty="0"/>
              <a:t>She called the house, “La Casa Azul”, which means blue house</a:t>
            </a:r>
          </a:p>
          <a:p>
            <a:r>
              <a:rPr lang="en-US" sz="2400" dirty="0"/>
              <a:t> Now it is the Frida Kahlo Museum.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880969-DD74-1486-62AD-96482D95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319" y="84419"/>
            <a:ext cx="5070859" cy="37952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592D8-BEDA-7E8B-BFB1-BB57A9EB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11" y="2938691"/>
            <a:ext cx="4316691" cy="3237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1E1F5-4729-7A0D-BEED-37EBCA15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3511" y="3964059"/>
            <a:ext cx="4013921" cy="2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63516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olorful liquid art">
            <a:extLst>
              <a:ext uri="{FF2B5EF4-FFF2-40B4-BE49-F238E27FC236}">
                <a16:creationId xmlns:a16="http://schemas.microsoft.com/office/drawing/2014/main" id="{A1C93DD2-C075-737E-EB0A-BBE573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9" r="13485" b="1"/>
          <a:stretch/>
        </p:blipFill>
        <p:spPr>
          <a:xfrm>
            <a:off x="4672765" y="10"/>
            <a:ext cx="7208391" cy="6857990"/>
          </a:xfrm>
          <a:custGeom>
            <a:avLst/>
            <a:gdLst/>
            <a:ahLst/>
            <a:cxnLst/>
            <a:rect l="l" t="t" r="r" b="b"/>
            <a:pathLst>
              <a:path w="7208391" h="6858000">
                <a:moveTo>
                  <a:pt x="0" y="0"/>
                </a:moveTo>
                <a:lnTo>
                  <a:pt x="1484968" y="0"/>
                </a:lnTo>
                <a:lnTo>
                  <a:pt x="1708518" y="0"/>
                </a:lnTo>
                <a:lnTo>
                  <a:pt x="2617929" y="0"/>
                </a:lnTo>
                <a:lnTo>
                  <a:pt x="6161050" y="0"/>
                </a:lnTo>
                <a:cubicBezTo>
                  <a:pt x="6055380" y="35571"/>
                  <a:pt x="5952728" y="78255"/>
                  <a:pt x="5847058" y="110269"/>
                </a:cubicBezTo>
                <a:cubicBezTo>
                  <a:pt x="5862155" y="145839"/>
                  <a:pt x="5877250" y="138725"/>
                  <a:pt x="5892347" y="135168"/>
                </a:cubicBezTo>
                <a:cubicBezTo>
                  <a:pt x="5982920" y="120941"/>
                  <a:pt x="6076514" y="110269"/>
                  <a:pt x="6164068" y="71141"/>
                </a:cubicBezTo>
                <a:cubicBezTo>
                  <a:pt x="6185204" y="64027"/>
                  <a:pt x="6209356" y="64027"/>
                  <a:pt x="6218413" y="88927"/>
                </a:cubicBezTo>
                <a:cubicBezTo>
                  <a:pt x="6233509" y="124497"/>
                  <a:pt x="6212376" y="145839"/>
                  <a:pt x="6191240" y="163625"/>
                </a:cubicBezTo>
                <a:cubicBezTo>
                  <a:pt x="6155012" y="195638"/>
                  <a:pt x="6112744" y="188525"/>
                  <a:pt x="6073495" y="192082"/>
                </a:cubicBezTo>
                <a:cubicBezTo>
                  <a:pt x="5964806" y="209867"/>
                  <a:pt x="5913480" y="259665"/>
                  <a:pt x="5889327" y="373491"/>
                </a:cubicBezTo>
                <a:cubicBezTo>
                  <a:pt x="5982920" y="327250"/>
                  <a:pt x="6076514" y="384162"/>
                  <a:pt x="6167088" y="352148"/>
                </a:cubicBezTo>
                <a:cubicBezTo>
                  <a:pt x="6191240" y="345034"/>
                  <a:pt x="6227471" y="355706"/>
                  <a:pt x="6215394" y="394834"/>
                </a:cubicBezTo>
                <a:cubicBezTo>
                  <a:pt x="6203318" y="430405"/>
                  <a:pt x="6164068" y="458860"/>
                  <a:pt x="6233509" y="451747"/>
                </a:cubicBezTo>
                <a:cubicBezTo>
                  <a:pt x="6284835" y="448189"/>
                  <a:pt x="6299930" y="405504"/>
                  <a:pt x="6315026" y="359262"/>
                </a:cubicBezTo>
                <a:cubicBezTo>
                  <a:pt x="6327102" y="334364"/>
                  <a:pt x="6360313" y="320135"/>
                  <a:pt x="6384466" y="334364"/>
                </a:cubicBezTo>
                <a:cubicBezTo>
                  <a:pt x="6414657" y="348592"/>
                  <a:pt x="6405600" y="387720"/>
                  <a:pt x="6405600" y="416176"/>
                </a:cubicBezTo>
                <a:cubicBezTo>
                  <a:pt x="6408620" y="469532"/>
                  <a:pt x="6384466" y="494431"/>
                  <a:pt x="6342199" y="505101"/>
                </a:cubicBezTo>
                <a:cubicBezTo>
                  <a:pt x="6290872" y="519330"/>
                  <a:pt x="6239548" y="537116"/>
                  <a:pt x="6173126" y="558458"/>
                </a:cubicBezTo>
                <a:cubicBezTo>
                  <a:pt x="6245586" y="594028"/>
                  <a:pt x="6299930" y="586915"/>
                  <a:pt x="6354274" y="558458"/>
                </a:cubicBezTo>
                <a:cubicBezTo>
                  <a:pt x="6420696" y="526444"/>
                  <a:pt x="6508250" y="483759"/>
                  <a:pt x="6562594" y="522887"/>
                </a:cubicBezTo>
                <a:cubicBezTo>
                  <a:pt x="6644111" y="579800"/>
                  <a:pt x="6710532" y="544229"/>
                  <a:pt x="6782992" y="533558"/>
                </a:cubicBezTo>
                <a:cubicBezTo>
                  <a:pt x="6933950" y="512216"/>
                  <a:pt x="6840356" y="480203"/>
                  <a:pt x="6991313" y="462417"/>
                </a:cubicBezTo>
                <a:cubicBezTo>
                  <a:pt x="7051696" y="455303"/>
                  <a:pt x="7115098" y="426847"/>
                  <a:pt x="7202652" y="465975"/>
                </a:cubicBezTo>
                <a:cubicBezTo>
                  <a:pt x="6807145" y="672284"/>
                  <a:pt x="6619958" y="658055"/>
                  <a:pt x="6266720" y="910606"/>
                </a:cubicBezTo>
                <a:cubicBezTo>
                  <a:pt x="6281815" y="935506"/>
                  <a:pt x="6296910" y="924835"/>
                  <a:pt x="6312007" y="921277"/>
                </a:cubicBezTo>
                <a:cubicBezTo>
                  <a:pt x="6336160" y="917720"/>
                  <a:pt x="6366352" y="903491"/>
                  <a:pt x="6372390" y="949734"/>
                </a:cubicBezTo>
                <a:cubicBezTo>
                  <a:pt x="6375410" y="985305"/>
                  <a:pt x="6357293" y="1003089"/>
                  <a:pt x="6327102" y="1006647"/>
                </a:cubicBezTo>
                <a:cubicBezTo>
                  <a:pt x="6239548" y="1020875"/>
                  <a:pt x="6161050" y="1070674"/>
                  <a:pt x="6082552" y="1113358"/>
                </a:cubicBezTo>
                <a:cubicBezTo>
                  <a:pt x="6046323" y="1131144"/>
                  <a:pt x="6007074" y="1156043"/>
                  <a:pt x="6022170" y="1220069"/>
                </a:cubicBezTo>
                <a:cubicBezTo>
                  <a:pt x="6052360" y="1237855"/>
                  <a:pt x="6073495" y="1212955"/>
                  <a:pt x="6097648" y="1209399"/>
                </a:cubicBezTo>
                <a:cubicBezTo>
                  <a:pt x="6121801" y="1205842"/>
                  <a:pt x="6179165" y="1220069"/>
                  <a:pt x="6164068" y="1230741"/>
                </a:cubicBezTo>
                <a:cubicBezTo>
                  <a:pt x="6094628" y="1269868"/>
                  <a:pt x="6221432" y="1365909"/>
                  <a:pt x="6136898" y="1365909"/>
                </a:cubicBezTo>
                <a:cubicBezTo>
                  <a:pt x="5998017" y="1365909"/>
                  <a:pt x="5922538" y="1536647"/>
                  <a:pt x="5789696" y="1540204"/>
                </a:cubicBezTo>
                <a:cubicBezTo>
                  <a:pt x="5768562" y="1540204"/>
                  <a:pt x="5759505" y="1572219"/>
                  <a:pt x="5759505" y="1597117"/>
                </a:cubicBezTo>
                <a:cubicBezTo>
                  <a:pt x="5759505" y="1629132"/>
                  <a:pt x="5780638" y="1632688"/>
                  <a:pt x="5801772" y="1636245"/>
                </a:cubicBezTo>
                <a:cubicBezTo>
                  <a:pt x="5834983" y="1639802"/>
                  <a:pt x="5871212" y="1597117"/>
                  <a:pt x="5913480" y="1657587"/>
                </a:cubicBezTo>
                <a:cubicBezTo>
                  <a:pt x="5834983" y="1693158"/>
                  <a:pt x="5753466" y="1728729"/>
                  <a:pt x="5756485" y="1849668"/>
                </a:cubicBezTo>
                <a:cubicBezTo>
                  <a:pt x="5756485" y="1881683"/>
                  <a:pt x="5723274" y="1895910"/>
                  <a:pt x="5699121" y="1903025"/>
                </a:cubicBezTo>
                <a:cubicBezTo>
                  <a:pt x="5656854" y="1917252"/>
                  <a:pt x="5623643" y="1938595"/>
                  <a:pt x="5599490" y="1984836"/>
                </a:cubicBezTo>
                <a:cubicBezTo>
                  <a:pt x="5599490" y="1995507"/>
                  <a:pt x="5599490" y="2002622"/>
                  <a:pt x="5599490" y="2013292"/>
                </a:cubicBezTo>
                <a:cubicBezTo>
                  <a:pt x="5605528" y="2123562"/>
                  <a:pt x="5665910" y="2120004"/>
                  <a:pt x="5732332" y="2102219"/>
                </a:cubicBezTo>
                <a:cubicBezTo>
                  <a:pt x="5810830" y="2080877"/>
                  <a:pt x="5889327" y="2038192"/>
                  <a:pt x="5973864" y="2077320"/>
                </a:cubicBezTo>
                <a:cubicBezTo>
                  <a:pt x="5856116" y="2130676"/>
                  <a:pt x="5726294" y="2134233"/>
                  <a:pt x="5617604" y="2208931"/>
                </a:cubicBezTo>
                <a:cubicBezTo>
                  <a:pt x="6022170" y="2223159"/>
                  <a:pt x="6378428" y="1984836"/>
                  <a:pt x="6770916" y="1892353"/>
                </a:cubicBezTo>
                <a:cubicBezTo>
                  <a:pt x="6758839" y="1952823"/>
                  <a:pt x="6725628" y="1967051"/>
                  <a:pt x="6698456" y="1974165"/>
                </a:cubicBezTo>
                <a:cubicBezTo>
                  <a:pt x="6553538" y="2020407"/>
                  <a:pt x="6426734" y="2112891"/>
                  <a:pt x="6293892" y="2191146"/>
                </a:cubicBezTo>
                <a:cubicBezTo>
                  <a:pt x="6239548" y="2223159"/>
                  <a:pt x="6200298" y="2258731"/>
                  <a:pt x="6179165" y="2326314"/>
                </a:cubicBezTo>
                <a:cubicBezTo>
                  <a:pt x="6161050" y="2390340"/>
                  <a:pt x="6124820" y="2418796"/>
                  <a:pt x="6058398" y="2401012"/>
                </a:cubicBezTo>
                <a:cubicBezTo>
                  <a:pt x="6004054" y="2386784"/>
                  <a:pt x="5946690" y="2393898"/>
                  <a:pt x="5889327" y="2401012"/>
                </a:cubicBezTo>
                <a:cubicBezTo>
                  <a:pt x="5825926" y="2408126"/>
                  <a:pt x="5753466" y="2479267"/>
                  <a:pt x="5768562" y="2518395"/>
                </a:cubicBezTo>
                <a:cubicBezTo>
                  <a:pt x="5798752" y="2582422"/>
                  <a:pt x="5850078" y="2550408"/>
                  <a:pt x="5892347" y="2543294"/>
                </a:cubicBezTo>
                <a:cubicBezTo>
                  <a:pt x="5943672" y="2536181"/>
                  <a:pt x="6037264" y="2518395"/>
                  <a:pt x="6037264" y="2525509"/>
                </a:cubicBezTo>
                <a:cubicBezTo>
                  <a:pt x="6070476" y="2685576"/>
                  <a:pt x="6145954" y="2564636"/>
                  <a:pt x="6200298" y="2564636"/>
                </a:cubicBezTo>
                <a:cubicBezTo>
                  <a:pt x="6251624" y="2564636"/>
                  <a:pt x="6302949" y="2546851"/>
                  <a:pt x="6351256" y="2532623"/>
                </a:cubicBezTo>
                <a:cubicBezTo>
                  <a:pt x="6414657" y="2514837"/>
                  <a:pt x="6472020" y="2546851"/>
                  <a:pt x="6532404" y="2553965"/>
                </a:cubicBezTo>
                <a:cubicBezTo>
                  <a:pt x="6586748" y="2561080"/>
                  <a:pt x="6556558" y="2653563"/>
                  <a:pt x="6589768" y="2692689"/>
                </a:cubicBezTo>
                <a:cubicBezTo>
                  <a:pt x="6595805" y="2703362"/>
                  <a:pt x="6601844" y="2703362"/>
                  <a:pt x="6607882" y="2703362"/>
                </a:cubicBezTo>
                <a:cubicBezTo>
                  <a:pt x="6625997" y="2980812"/>
                  <a:pt x="6943007" y="2913227"/>
                  <a:pt x="6943007" y="2923898"/>
                </a:cubicBezTo>
                <a:cubicBezTo>
                  <a:pt x="6970179" y="2941684"/>
                  <a:pt x="7003390" y="2899000"/>
                  <a:pt x="7036600" y="2941684"/>
                </a:cubicBezTo>
                <a:cubicBezTo>
                  <a:pt x="6894701" y="3137322"/>
                  <a:pt x="6677322" y="3183563"/>
                  <a:pt x="6484098" y="3329402"/>
                </a:cubicBezTo>
                <a:cubicBezTo>
                  <a:pt x="6644111" y="3379202"/>
                  <a:pt x="6737706" y="3208463"/>
                  <a:pt x="6855452" y="3229805"/>
                </a:cubicBezTo>
                <a:cubicBezTo>
                  <a:pt x="6912815" y="3283162"/>
                  <a:pt x="6740724" y="3368530"/>
                  <a:pt x="6906776" y="3393429"/>
                </a:cubicBezTo>
                <a:cubicBezTo>
                  <a:pt x="6834318" y="3439672"/>
                  <a:pt x="6782992" y="3485914"/>
                  <a:pt x="6731667" y="3539269"/>
                </a:cubicBezTo>
                <a:cubicBezTo>
                  <a:pt x="6644111" y="3635309"/>
                  <a:pt x="6625997" y="3699337"/>
                  <a:pt x="6668264" y="3827390"/>
                </a:cubicBezTo>
                <a:cubicBezTo>
                  <a:pt x="6695438" y="3912759"/>
                  <a:pt x="6734686" y="3991015"/>
                  <a:pt x="6698456" y="4090612"/>
                </a:cubicBezTo>
                <a:cubicBezTo>
                  <a:pt x="6674303" y="4158196"/>
                  <a:pt x="6683361" y="4204438"/>
                  <a:pt x="6773934" y="4172424"/>
                </a:cubicBezTo>
                <a:cubicBezTo>
                  <a:pt x="6870548" y="4140411"/>
                  <a:pt x="6906776" y="4200882"/>
                  <a:pt x="6882623" y="4321821"/>
                </a:cubicBezTo>
                <a:cubicBezTo>
                  <a:pt x="6867529" y="4400076"/>
                  <a:pt x="6882623" y="4424975"/>
                  <a:pt x="6949046" y="4414305"/>
                </a:cubicBezTo>
                <a:cubicBezTo>
                  <a:pt x="7021504" y="4403633"/>
                  <a:pt x="7090944" y="4353835"/>
                  <a:pt x="7181519" y="4378734"/>
                </a:cubicBezTo>
                <a:cubicBezTo>
                  <a:pt x="7109060" y="4521016"/>
                  <a:pt x="6955082" y="4478331"/>
                  <a:pt x="6870548" y="4613499"/>
                </a:cubicBezTo>
                <a:cubicBezTo>
                  <a:pt x="6970179" y="4613499"/>
                  <a:pt x="7048677" y="4613499"/>
                  <a:pt x="7121135" y="4585042"/>
                </a:cubicBezTo>
                <a:cubicBezTo>
                  <a:pt x="7151327" y="4574373"/>
                  <a:pt x="7184538" y="4560144"/>
                  <a:pt x="7202652" y="4602828"/>
                </a:cubicBezTo>
                <a:cubicBezTo>
                  <a:pt x="7223788" y="4652628"/>
                  <a:pt x="7181519" y="4670412"/>
                  <a:pt x="7157366" y="4677526"/>
                </a:cubicBezTo>
                <a:cubicBezTo>
                  <a:pt x="7087924" y="4702425"/>
                  <a:pt x="7033582" y="4759339"/>
                  <a:pt x="6973198" y="4805580"/>
                </a:cubicBezTo>
                <a:cubicBezTo>
                  <a:pt x="6843376" y="4905177"/>
                  <a:pt x="6701475" y="4990547"/>
                  <a:pt x="6592786" y="5154171"/>
                </a:cubicBezTo>
                <a:cubicBezTo>
                  <a:pt x="6728648" y="5111487"/>
                  <a:pt x="6831298" y="5011889"/>
                  <a:pt x="6961122" y="4994104"/>
                </a:cubicBezTo>
                <a:cubicBezTo>
                  <a:pt x="6849412" y="5143500"/>
                  <a:pt x="6707514" y="5243097"/>
                  <a:pt x="6574672" y="5353367"/>
                </a:cubicBezTo>
                <a:cubicBezTo>
                  <a:pt x="6535422" y="5385379"/>
                  <a:pt x="6496174" y="5406721"/>
                  <a:pt x="6490136" y="5474306"/>
                </a:cubicBezTo>
                <a:cubicBezTo>
                  <a:pt x="6472020" y="5605917"/>
                  <a:pt x="6423716" y="5712629"/>
                  <a:pt x="6315026" y="5769542"/>
                </a:cubicBezTo>
                <a:cubicBezTo>
                  <a:pt x="6315026" y="5769542"/>
                  <a:pt x="6321064" y="5790884"/>
                  <a:pt x="6324082" y="5801555"/>
                </a:cubicBezTo>
                <a:cubicBezTo>
                  <a:pt x="6390505" y="5805112"/>
                  <a:pt x="6441830" y="5726858"/>
                  <a:pt x="6523347" y="5755314"/>
                </a:cubicBezTo>
                <a:cubicBezTo>
                  <a:pt x="6441830" y="5862025"/>
                  <a:pt x="6375410" y="5954508"/>
                  <a:pt x="6263700" y="6004307"/>
                </a:cubicBezTo>
                <a:cubicBezTo>
                  <a:pt x="6173126" y="6043434"/>
                  <a:pt x="6061418" y="6068335"/>
                  <a:pt x="5994997" y="6196388"/>
                </a:cubicBezTo>
                <a:cubicBezTo>
                  <a:pt x="6070476" y="6221287"/>
                  <a:pt x="6127840" y="6189274"/>
                  <a:pt x="6185204" y="6167932"/>
                </a:cubicBezTo>
                <a:cubicBezTo>
                  <a:pt x="6272758" y="6132361"/>
                  <a:pt x="6360313" y="6093234"/>
                  <a:pt x="6447868" y="6057663"/>
                </a:cubicBezTo>
                <a:cubicBezTo>
                  <a:pt x="6481080" y="6043434"/>
                  <a:pt x="6517308" y="6036320"/>
                  <a:pt x="6538442" y="6100347"/>
                </a:cubicBezTo>
                <a:cubicBezTo>
                  <a:pt x="6426734" y="6114575"/>
                  <a:pt x="6360313" y="6199945"/>
                  <a:pt x="6290872" y="6281757"/>
                </a:cubicBezTo>
                <a:cubicBezTo>
                  <a:pt x="6251624" y="6327999"/>
                  <a:pt x="6218413" y="6388469"/>
                  <a:pt x="6148973" y="6367127"/>
                </a:cubicBezTo>
                <a:cubicBezTo>
                  <a:pt x="6112744" y="6356456"/>
                  <a:pt x="6088590" y="6388469"/>
                  <a:pt x="6091609" y="6431153"/>
                </a:cubicBezTo>
                <a:cubicBezTo>
                  <a:pt x="6106706" y="6580550"/>
                  <a:pt x="6019150" y="6630349"/>
                  <a:pt x="5928576" y="6658805"/>
                </a:cubicBezTo>
                <a:cubicBezTo>
                  <a:pt x="5795734" y="6701489"/>
                  <a:pt x="5677988" y="6786859"/>
                  <a:pt x="5554204" y="6858000"/>
                </a:cubicBezTo>
                <a:lnTo>
                  <a:pt x="2617929" y="6858000"/>
                </a:lnTo>
                <a:lnTo>
                  <a:pt x="1708518" y="6858000"/>
                </a:lnTo>
                <a:lnTo>
                  <a:pt x="148496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83CB9-A5B1-5C53-541F-E78401FB541C}"/>
              </a:ext>
            </a:extLst>
          </p:cNvPr>
          <p:cNvSpPr txBox="1"/>
          <p:nvPr/>
        </p:nvSpPr>
        <p:spPr>
          <a:xfrm>
            <a:off x="8451272" y="0"/>
            <a:ext cx="55787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Art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84B734-C760-8A1E-31F6-D3C180B16D2E}"/>
              </a:ext>
            </a:extLst>
          </p:cNvPr>
          <p:cNvSpPr txBox="1"/>
          <p:nvPr/>
        </p:nvSpPr>
        <p:spPr>
          <a:xfrm>
            <a:off x="4672765" y="951346"/>
            <a:ext cx="73746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During her lifetime, Frida created some 200 paintings, drawings and sketches related to her experiences in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 produced 143 paintings, 55 of which are self-portraits.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asked why she painted so many self-portraits, Frida replied: "....because I am the subject I know best."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8AB8B0-96C0-8308-3757-FC886468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63"/>
            <a:ext cx="4579568" cy="6713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7DBBB-836D-5C0B-0C08-25C375956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466" y="2993286"/>
            <a:ext cx="2929723" cy="3761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EE11EA-4766-57AA-4507-9928C37D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960" y="3181100"/>
            <a:ext cx="3400425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88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38B61BD-0EE1-4D29-B894-126CD61C5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DF77F90-6A1B-4DB0-83D2-7789EAB74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BBC14DD5-C584-4158-BF76-ECE3C6DB4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947992 w 12192000"/>
              <a:gd name="connsiteY0" fmla="*/ 2457985 h 6858000"/>
              <a:gd name="connsiteX1" fmla="*/ 5926156 w 12192000"/>
              <a:gd name="connsiteY1" fmla="*/ 2472983 h 6858000"/>
              <a:gd name="connsiteX2" fmla="*/ 6047792 w 12192000"/>
              <a:gd name="connsiteY2" fmla="*/ 2529213 h 6858000"/>
              <a:gd name="connsiteX3" fmla="*/ 5857576 w 12192000"/>
              <a:gd name="connsiteY3" fmla="*/ 2499619 h 6858000"/>
              <a:gd name="connsiteX4" fmla="*/ 5854328 w 12192000"/>
              <a:gd name="connsiteY4" fmla="*/ 2518740 h 6858000"/>
              <a:gd name="connsiteX5" fmla="*/ 6070351 w 12192000"/>
              <a:gd name="connsiteY5" fmla="*/ 2591134 h 6858000"/>
              <a:gd name="connsiteX6" fmla="*/ 6051040 w 12192000"/>
              <a:gd name="connsiteY6" fmla="*/ 2602290 h 6858000"/>
              <a:gd name="connsiteX7" fmla="*/ 5936261 w 12192000"/>
              <a:gd name="connsiteY7" fmla="*/ 2574288 h 6858000"/>
              <a:gd name="connsiteX8" fmla="*/ 5913160 w 12192000"/>
              <a:gd name="connsiteY8" fmla="*/ 2581573 h 6858000"/>
              <a:gd name="connsiteX9" fmla="*/ 5924531 w 12192000"/>
              <a:gd name="connsiteY9" fmla="*/ 2615492 h 6858000"/>
              <a:gd name="connsiteX10" fmla="*/ 5974341 w 12192000"/>
              <a:gd name="connsiteY10" fmla="*/ 2628696 h 6858000"/>
              <a:gd name="connsiteX11" fmla="*/ 6051944 w 12192000"/>
              <a:gd name="connsiteY11" fmla="*/ 2708377 h 6858000"/>
              <a:gd name="connsiteX12" fmla="*/ 5934457 w 12192000"/>
              <a:gd name="connsiteY12" fmla="*/ 2698814 h 6858000"/>
              <a:gd name="connsiteX13" fmla="*/ 5913702 w 12192000"/>
              <a:gd name="connsiteY13" fmla="*/ 2718165 h 6858000"/>
              <a:gd name="connsiteX14" fmla="*/ 5905761 w 12192000"/>
              <a:gd name="connsiteY14" fmla="*/ 2743207 h 6858000"/>
              <a:gd name="connsiteX15" fmla="*/ 5860282 w 12192000"/>
              <a:gd name="connsiteY15" fmla="*/ 2763923 h 6858000"/>
              <a:gd name="connsiteX16" fmla="*/ 5931750 w 12192000"/>
              <a:gd name="connsiteY16" fmla="*/ 2787144 h 6858000"/>
              <a:gd name="connsiteX17" fmla="*/ 5855409 w 12192000"/>
              <a:gd name="connsiteY17" fmla="*/ 2787144 h 6858000"/>
              <a:gd name="connsiteX18" fmla="*/ 5767701 w 12192000"/>
              <a:gd name="connsiteY18" fmla="*/ 2771209 h 6858000"/>
              <a:gd name="connsiteX19" fmla="*/ 5674216 w 12192000"/>
              <a:gd name="connsiteY19" fmla="*/ 2776216 h 6858000"/>
              <a:gd name="connsiteX20" fmla="*/ 5487249 w 12192000"/>
              <a:gd name="connsiteY20" fmla="*/ 2746850 h 6858000"/>
              <a:gd name="connsiteX21" fmla="*/ 5398276 w 12192000"/>
              <a:gd name="connsiteY21" fmla="*/ 2748898 h 6858000"/>
              <a:gd name="connsiteX22" fmla="*/ 5892947 w 12192000"/>
              <a:gd name="connsiteY22" fmla="*/ 2946502 h 6858000"/>
              <a:gd name="connsiteX23" fmla="*/ 5867682 w 12192000"/>
              <a:gd name="connsiteY23" fmla="*/ 2989983 h 6858000"/>
              <a:gd name="connsiteX24" fmla="*/ 5971273 w 12192000"/>
              <a:gd name="connsiteY24" fmla="*/ 3037335 h 6858000"/>
              <a:gd name="connsiteX25" fmla="*/ 5996719 w 12192000"/>
              <a:gd name="connsiteY25" fmla="*/ 3084231 h 6858000"/>
              <a:gd name="connsiteX26" fmla="*/ 5964776 w 12192000"/>
              <a:gd name="connsiteY26" fmla="*/ 3080134 h 6858000"/>
              <a:gd name="connsiteX27" fmla="*/ 5937344 w 12192000"/>
              <a:gd name="connsiteY27" fmla="*/ 3089012 h 6858000"/>
              <a:gd name="connsiteX28" fmla="*/ 5948713 w 12192000"/>
              <a:gd name="connsiteY28" fmla="*/ 3148657 h 6858000"/>
              <a:gd name="connsiteX29" fmla="*/ 6095075 w 12192000"/>
              <a:gd name="connsiteY29" fmla="*/ 3225605 h 6858000"/>
              <a:gd name="connsiteX30" fmla="*/ 6108249 w 12192000"/>
              <a:gd name="connsiteY30" fmla="*/ 3250646 h 6858000"/>
              <a:gd name="connsiteX31" fmla="*/ 6090744 w 12192000"/>
              <a:gd name="connsiteY31" fmla="*/ 3268403 h 6858000"/>
              <a:gd name="connsiteX32" fmla="*/ 6043461 w 12192000"/>
              <a:gd name="connsiteY32" fmla="*/ 3277509 h 6858000"/>
              <a:gd name="connsiteX33" fmla="*/ 6109692 w 12192000"/>
              <a:gd name="connsiteY33" fmla="*/ 3362879 h 6858000"/>
              <a:gd name="connsiteX34" fmla="*/ 6133877 w 12192000"/>
              <a:gd name="connsiteY34" fmla="*/ 3386554 h 6858000"/>
              <a:gd name="connsiteX35" fmla="*/ 6175205 w 12192000"/>
              <a:gd name="connsiteY35" fmla="*/ 3423208 h 6858000"/>
              <a:gd name="connsiteX36" fmla="*/ 6175926 w 12192000"/>
              <a:gd name="connsiteY36" fmla="*/ 3434363 h 6858000"/>
              <a:gd name="connsiteX37" fmla="*/ 6119620 w 12192000"/>
              <a:gd name="connsiteY37" fmla="*/ 3473747 h 6858000"/>
              <a:gd name="connsiteX38" fmla="*/ 6018015 w 12192000"/>
              <a:gd name="connsiteY38" fmla="*/ 3463046 h 6858000"/>
              <a:gd name="connsiteX39" fmla="*/ 6168166 w 12192000"/>
              <a:gd name="connsiteY39" fmla="*/ 3521781 h 6858000"/>
              <a:gd name="connsiteX40" fmla="*/ 5682157 w 12192000"/>
              <a:gd name="connsiteY40" fmla="*/ 3381775 h 6858000"/>
              <a:gd name="connsiteX41" fmla="*/ 5713198 w 12192000"/>
              <a:gd name="connsiteY41" fmla="*/ 3418426 h 6858000"/>
              <a:gd name="connsiteX42" fmla="*/ 5883202 w 12192000"/>
              <a:gd name="connsiteY42" fmla="*/ 3514950 h 6858000"/>
              <a:gd name="connsiteX43" fmla="*/ 5931387 w 12192000"/>
              <a:gd name="connsiteY43" fmla="*/ 3575508 h 6858000"/>
              <a:gd name="connsiteX44" fmla="*/ 5981919 w 12192000"/>
              <a:gd name="connsiteY44" fmla="*/ 3608971 h 6858000"/>
              <a:gd name="connsiteX45" fmla="*/ 6052845 w 12192000"/>
              <a:gd name="connsiteY45" fmla="*/ 3608290 h 6858000"/>
              <a:gd name="connsiteX46" fmla="*/ 6103196 w 12192000"/>
              <a:gd name="connsiteY46" fmla="*/ 3659739 h 6858000"/>
              <a:gd name="connsiteX47" fmla="*/ 6050680 w 12192000"/>
              <a:gd name="connsiteY47" fmla="*/ 3670666 h 6858000"/>
              <a:gd name="connsiteX48" fmla="*/ 5989139 w 12192000"/>
              <a:gd name="connsiteY48" fmla="*/ 3662243 h 6858000"/>
              <a:gd name="connsiteX49" fmla="*/ 5856311 w 12192000"/>
              <a:gd name="connsiteY49" fmla="*/ 3664973 h 6858000"/>
              <a:gd name="connsiteX50" fmla="*/ 5780153 w 12192000"/>
              <a:gd name="connsiteY50" fmla="*/ 3674991 h 6858000"/>
              <a:gd name="connsiteX51" fmla="*/ 5605096 w 12192000"/>
              <a:gd name="connsiteY51" fmla="*/ 3657917 h 6858000"/>
              <a:gd name="connsiteX52" fmla="*/ 5615384 w 12192000"/>
              <a:gd name="connsiteY52" fmla="*/ 3701627 h 6858000"/>
              <a:gd name="connsiteX53" fmla="*/ 5608886 w 12192000"/>
              <a:gd name="connsiteY53" fmla="*/ 3739645 h 6858000"/>
              <a:gd name="connsiteX54" fmla="*/ 5606359 w 12192000"/>
              <a:gd name="connsiteY54" fmla="*/ 3822284 h 6858000"/>
              <a:gd name="connsiteX55" fmla="*/ 5607984 w 12192000"/>
              <a:gd name="connsiteY55" fmla="*/ 3835716 h 6858000"/>
              <a:gd name="connsiteX56" fmla="*/ 5568822 w 12192000"/>
              <a:gd name="connsiteY56" fmla="*/ 3844366 h 6858000"/>
              <a:gd name="connsiteX57" fmla="*/ 5802171 w 12192000"/>
              <a:gd name="connsiteY57" fmla="*/ 4016244 h 6858000"/>
              <a:gd name="connsiteX58" fmla="*/ 5646244 w 12192000"/>
              <a:gd name="connsiteY58" fmla="*/ 3972534 h 6858000"/>
              <a:gd name="connsiteX59" fmla="*/ 5625129 w 12192000"/>
              <a:gd name="connsiteY59" fmla="*/ 4044701 h 6858000"/>
              <a:gd name="connsiteX60" fmla="*/ 5698400 w 12192000"/>
              <a:gd name="connsiteY60" fmla="*/ 4108899 h 6858000"/>
              <a:gd name="connsiteX61" fmla="*/ 5725470 w 12192000"/>
              <a:gd name="connsiteY61" fmla="*/ 4235930 h 6858000"/>
              <a:gd name="connsiteX62" fmla="*/ 5712295 w 12192000"/>
              <a:gd name="connsiteY62" fmla="*/ 4352032 h 6858000"/>
              <a:gd name="connsiteX63" fmla="*/ 5680894 w 12192000"/>
              <a:gd name="connsiteY63" fmla="*/ 4388911 h 6858000"/>
              <a:gd name="connsiteX64" fmla="*/ 5635415 w 12192000"/>
              <a:gd name="connsiteY64" fmla="*/ 4455158 h 6858000"/>
              <a:gd name="connsiteX65" fmla="*/ 5607263 w 12192000"/>
              <a:gd name="connsiteY65" fmla="*/ 4496136 h 6858000"/>
              <a:gd name="connsiteX66" fmla="*/ 5509446 w 12192000"/>
              <a:gd name="connsiteY66" fmla="*/ 4480201 h 6858000"/>
              <a:gd name="connsiteX67" fmla="*/ 5639928 w 12192000"/>
              <a:gd name="connsiteY67" fmla="*/ 4584239 h 6858000"/>
              <a:gd name="connsiteX68" fmla="*/ 5534171 w 12192000"/>
              <a:gd name="connsiteY68" fmla="*/ 4571262 h 6858000"/>
              <a:gd name="connsiteX69" fmla="*/ 5499701 w 12192000"/>
              <a:gd name="connsiteY69" fmla="*/ 4578547 h 6858000"/>
              <a:gd name="connsiteX70" fmla="*/ 5519373 w 12192000"/>
              <a:gd name="connsiteY70" fmla="*/ 4612239 h 6858000"/>
              <a:gd name="connsiteX71" fmla="*/ 5596974 w 12192000"/>
              <a:gd name="connsiteY71" fmla="*/ 4669379 h 6858000"/>
              <a:gd name="connsiteX72" fmla="*/ 5756873 w 12192000"/>
              <a:gd name="connsiteY72" fmla="*/ 4824185 h 6858000"/>
              <a:gd name="connsiteX73" fmla="*/ 5602028 w 12192000"/>
              <a:gd name="connsiteY73" fmla="*/ 4753158 h 6858000"/>
              <a:gd name="connsiteX74" fmla="*/ 5765173 w 12192000"/>
              <a:gd name="connsiteY74" fmla="*/ 4912286 h 6858000"/>
              <a:gd name="connsiteX75" fmla="*/ 5801450 w 12192000"/>
              <a:gd name="connsiteY75" fmla="*/ 4965101 h 6858000"/>
              <a:gd name="connsiteX76" fmla="*/ 5874721 w 12192000"/>
              <a:gd name="connsiteY76" fmla="*/ 5096229 h 6858000"/>
              <a:gd name="connsiteX77" fmla="*/ 5871110 w 12192000"/>
              <a:gd name="connsiteY77" fmla="*/ 5111026 h 6858000"/>
              <a:gd name="connsiteX78" fmla="*/ 5786469 w 12192000"/>
              <a:gd name="connsiteY78" fmla="*/ 5089855 h 6858000"/>
              <a:gd name="connsiteX79" fmla="*/ 5896196 w 12192000"/>
              <a:gd name="connsiteY79" fmla="*/ 5200041 h 6858000"/>
              <a:gd name="connsiteX80" fmla="*/ 6009534 w 12192000"/>
              <a:gd name="connsiteY80" fmla="*/ 5284725 h 6858000"/>
              <a:gd name="connsiteX81" fmla="*/ 5929042 w 12192000"/>
              <a:gd name="connsiteY81" fmla="*/ 5271751 h 6858000"/>
              <a:gd name="connsiteX82" fmla="*/ 5818413 w 12192000"/>
              <a:gd name="connsiteY82" fmla="*/ 5223260 h 6858000"/>
              <a:gd name="connsiteX83" fmla="*/ 5779973 w 12192000"/>
              <a:gd name="connsiteY83" fmla="*/ 5241473 h 6858000"/>
              <a:gd name="connsiteX84" fmla="*/ 5884826 w 12192000"/>
              <a:gd name="connsiteY84" fmla="*/ 5321606 h 6858000"/>
              <a:gd name="connsiteX85" fmla="*/ 5944924 w 12192000"/>
              <a:gd name="connsiteY85" fmla="*/ 5358715 h 6858000"/>
              <a:gd name="connsiteX86" fmla="*/ 5968926 w 12192000"/>
              <a:gd name="connsiteY86" fmla="*/ 5387170 h 6858000"/>
              <a:gd name="connsiteX87" fmla="*/ 6037505 w 12192000"/>
              <a:gd name="connsiteY87" fmla="*/ 5488704 h 6858000"/>
              <a:gd name="connsiteX88" fmla="*/ 6238910 w 12192000"/>
              <a:gd name="connsiteY88" fmla="*/ 5599571 h 6858000"/>
              <a:gd name="connsiteX89" fmla="*/ 6427321 w 12192000"/>
              <a:gd name="connsiteY89" fmla="*/ 5737302 h 6858000"/>
              <a:gd name="connsiteX90" fmla="*/ 6574408 w 12192000"/>
              <a:gd name="connsiteY90" fmla="*/ 5823126 h 6858000"/>
              <a:gd name="connsiteX91" fmla="*/ 6946177 w 12192000"/>
              <a:gd name="connsiteY91" fmla="*/ 5933538 h 6858000"/>
              <a:gd name="connsiteX92" fmla="*/ 8356197 w 12192000"/>
              <a:gd name="connsiteY92" fmla="*/ 5184561 h 6858000"/>
              <a:gd name="connsiteX93" fmla="*/ 8374063 w 12192000"/>
              <a:gd name="connsiteY93" fmla="*/ 5162249 h 6858000"/>
              <a:gd name="connsiteX94" fmla="*/ 8442461 w 12192000"/>
              <a:gd name="connsiteY94" fmla="*/ 5078246 h 6858000"/>
              <a:gd name="connsiteX95" fmla="*/ 8500574 w 12192000"/>
              <a:gd name="connsiteY95" fmla="*/ 5002664 h 6858000"/>
              <a:gd name="connsiteX96" fmla="*/ 8470255 w 12192000"/>
              <a:gd name="connsiteY96" fmla="*/ 4977167 h 6858000"/>
              <a:gd name="connsiteX97" fmla="*/ 8511222 w 12192000"/>
              <a:gd name="connsiteY97" fmla="*/ 4905001 h 6858000"/>
              <a:gd name="connsiteX98" fmla="*/ 8641522 w 12192000"/>
              <a:gd name="connsiteY98" fmla="*/ 4682584 h 6858000"/>
              <a:gd name="connsiteX99" fmla="*/ 8698730 w 12192000"/>
              <a:gd name="connsiteY99" fmla="*/ 4633640 h 6858000"/>
              <a:gd name="connsiteX100" fmla="*/ 8768393 w 12192000"/>
              <a:gd name="connsiteY100" fmla="*/ 4510479 h 6858000"/>
              <a:gd name="connsiteX101" fmla="*/ 8778319 w 12192000"/>
              <a:gd name="connsiteY101" fmla="*/ 4482024 h 6858000"/>
              <a:gd name="connsiteX102" fmla="*/ 8764062 w 12192000"/>
              <a:gd name="connsiteY102" fmla="*/ 4445824 h 6858000"/>
              <a:gd name="connsiteX103" fmla="*/ 8753414 w 12192000"/>
              <a:gd name="connsiteY103" fmla="*/ 4409400 h 6858000"/>
              <a:gd name="connsiteX104" fmla="*/ 8767310 w 12192000"/>
              <a:gd name="connsiteY104" fmla="*/ 4398700 h 6858000"/>
              <a:gd name="connsiteX105" fmla="*/ 8856643 w 12192000"/>
              <a:gd name="connsiteY105" fmla="*/ 4380261 h 6858000"/>
              <a:gd name="connsiteX106" fmla="*/ 8804848 w 12192000"/>
              <a:gd name="connsiteY106" fmla="*/ 4311055 h 6858000"/>
              <a:gd name="connsiteX107" fmla="*/ 8713530 w 12192000"/>
              <a:gd name="connsiteY107" fmla="*/ 4207927 h 6858000"/>
              <a:gd name="connsiteX108" fmla="*/ 8672022 w 12192000"/>
              <a:gd name="connsiteY108" fmla="*/ 4134623 h 6858000"/>
              <a:gd name="connsiteX109" fmla="*/ 8667148 w 12192000"/>
              <a:gd name="connsiteY109" fmla="*/ 4069059 h 6858000"/>
              <a:gd name="connsiteX110" fmla="*/ 8585575 w 12192000"/>
              <a:gd name="connsiteY110" fmla="*/ 4030359 h 6858000"/>
              <a:gd name="connsiteX111" fmla="*/ 8662275 w 12192000"/>
              <a:gd name="connsiteY111" fmla="*/ 3891717 h 6858000"/>
              <a:gd name="connsiteX112" fmla="*/ 8670037 w 12192000"/>
              <a:gd name="connsiteY112" fmla="*/ 3863033 h 6858000"/>
              <a:gd name="connsiteX113" fmla="*/ 8624017 w 12192000"/>
              <a:gd name="connsiteY113" fmla="*/ 3760362 h 6858000"/>
              <a:gd name="connsiteX114" fmla="*/ 8616436 w 12192000"/>
              <a:gd name="connsiteY114" fmla="*/ 3743970 h 6858000"/>
              <a:gd name="connsiteX115" fmla="*/ 8599473 w 12192000"/>
              <a:gd name="connsiteY115" fmla="*/ 3711188 h 6858000"/>
              <a:gd name="connsiteX116" fmla="*/ 8550745 w 12192000"/>
              <a:gd name="connsiteY116" fmla="*/ 3703220 h 6858000"/>
              <a:gd name="connsiteX117" fmla="*/ 8576010 w 12192000"/>
              <a:gd name="connsiteY117" fmla="*/ 3680000 h 6858000"/>
              <a:gd name="connsiteX118" fmla="*/ 8625100 w 12192000"/>
              <a:gd name="connsiteY118" fmla="*/ 3601459 h 6858000"/>
              <a:gd name="connsiteX119" fmla="*/ 8592433 w 12192000"/>
              <a:gd name="connsiteY119" fmla="*/ 3526333 h 6858000"/>
              <a:gd name="connsiteX120" fmla="*/ 8590269 w 12192000"/>
              <a:gd name="connsiteY120" fmla="*/ 3484900 h 6858000"/>
              <a:gd name="connsiteX121" fmla="*/ 8645312 w 12192000"/>
              <a:gd name="connsiteY121" fmla="*/ 3431858 h 6858000"/>
              <a:gd name="connsiteX122" fmla="*/ 8686820 w 12192000"/>
              <a:gd name="connsiteY122" fmla="*/ 3410914 h 6858000"/>
              <a:gd name="connsiteX123" fmla="*/ 8705950 w 12192000"/>
              <a:gd name="connsiteY123" fmla="*/ 3380864 h 6858000"/>
              <a:gd name="connsiteX124" fmla="*/ 8683391 w 12192000"/>
              <a:gd name="connsiteY124" fmla="*/ 3355822 h 6858000"/>
              <a:gd name="connsiteX125" fmla="*/ 8583229 w 12192000"/>
              <a:gd name="connsiteY125" fmla="*/ 3296177 h 6858000"/>
              <a:gd name="connsiteX126" fmla="*/ 8637190 w 12192000"/>
              <a:gd name="connsiteY126" fmla="*/ 3246320 h 6858000"/>
              <a:gd name="connsiteX127" fmla="*/ 8355114 w 12192000"/>
              <a:gd name="connsiteY127" fmla="*/ 3011154 h 6858000"/>
              <a:gd name="connsiteX128" fmla="*/ 8321004 w 12192000"/>
              <a:gd name="connsiteY128" fmla="*/ 2975186 h 6858000"/>
              <a:gd name="connsiteX129" fmla="*/ 8139993 w 12192000"/>
              <a:gd name="connsiteY129" fmla="*/ 2887993 h 6858000"/>
              <a:gd name="connsiteX130" fmla="*/ 7953747 w 12192000"/>
              <a:gd name="connsiteY130" fmla="*/ 2826301 h 6858000"/>
              <a:gd name="connsiteX131" fmla="*/ 8083145 w 12192000"/>
              <a:gd name="connsiteY131" fmla="*/ 2696083 h 6858000"/>
              <a:gd name="connsiteX132" fmla="*/ 7885529 w 12192000"/>
              <a:gd name="connsiteY132" fmla="*/ 2665804 h 6858000"/>
              <a:gd name="connsiteX133" fmla="*/ 7866219 w 12192000"/>
              <a:gd name="connsiteY133" fmla="*/ 2666715 h 6858000"/>
              <a:gd name="connsiteX134" fmla="*/ 7478205 w 12192000"/>
              <a:gd name="connsiteY134" fmla="*/ 2646681 h 6858000"/>
              <a:gd name="connsiteX135" fmla="*/ 6921993 w 12192000"/>
              <a:gd name="connsiteY135" fmla="*/ 2580207 h 6858000"/>
              <a:gd name="connsiteX136" fmla="*/ 6461612 w 12192000"/>
              <a:gd name="connsiteY136" fmla="*/ 2540368 h 6858000"/>
              <a:gd name="connsiteX137" fmla="*/ 5971453 w 12192000"/>
              <a:gd name="connsiteY137" fmla="*/ 2462965 h 6858000"/>
              <a:gd name="connsiteX138" fmla="*/ 5947992 w 12192000"/>
              <a:gd name="connsiteY138" fmla="*/ 2457985 h 6858000"/>
              <a:gd name="connsiteX139" fmla="*/ 0 w 12192000"/>
              <a:gd name="connsiteY139" fmla="*/ 0 h 6858000"/>
              <a:gd name="connsiteX140" fmla="*/ 8078332 w 12192000"/>
              <a:gd name="connsiteY140" fmla="*/ 0 h 6858000"/>
              <a:gd name="connsiteX141" fmla="*/ 8051806 w 12192000"/>
              <a:gd name="connsiteY141" fmla="*/ 19899 h 6858000"/>
              <a:gd name="connsiteX142" fmla="*/ 7919411 w 12192000"/>
              <a:gd name="connsiteY142" fmla="*/ 69998 h 6858000"/>
              <a:gd name="connsiteX143" fmla="*/ 7880558 w 12192000"/>
              <a:gd name="connsiteY143" fmla="*/ 103665 h 6858000"/>
              <a:gd name="connsiteX144" fmla="*/ 7913505 w 12192000"/>
              <a:gd name="connsiteY144" fmla="*/ 144066 h 6858000"/>
              <a:gd name="connsiteX145" fmla="*/ 7984993 w 12192000"/>
              <a:gd name="connsiteY145" fmla="*/ 172224 h 6858000"/>
              <a:gd name="connsiteX146" fmla="*/ 8079793 w 12192000"/>
              <a:gd name="connsiteY146" fmla="*/ 243535 h 6858000"/>
              <a:gd name="connsiteX147" fmla="*/ 8076065 w 12192000"/>
              <a:gd name="connsiteY147" fmla="*/ 299239 h 6858000"/>
              <a:gd name="connsiteX148" fmla="*/ 8019804 w 12192000"/>
              <a:gd name="connsiteY148" fmla="*/ 400240 h 6858000"/>
              <a:gd name="connsiteX149" fmla="*/ 8104349 w 12192000"/>
              <a:gd name="connsiteY149" fmla="*/ 505833 h 6858000"/>
              <a:gd name="connsiteX150" fmla="*/ 8147864 w 12192000"/>
              <a:gd name="connsiteY150" fmla="*/ 537052 h 6858000"/>
              <a:gd name="connsiteX151" fmla="*/ 8063941 w 12192000"/>
              <a:gd name="connsiteY151" fmla="*/ 547764 h 6858000"/>
              <a:gd name="connsiteX152" fmla="*/ 8034725 w 12192000"/>
              <a:gd name="connsiteY152" fmla="*/ 591836 h 6858000"/>
              <a:gd name="connsiteX153" fmla="*/ 8021669 w 12192000"/>
              <a:gd name="connsiteY153" fmla="*/ 613874 h 6858000"/>
              <a:gd name="connsiteX154" fmla="*/ 7942410 w 12192000"/>
              <a:gd name="connsiteY154" fmla="*/ 751909 h 6858000"/>
              <a:gd name="connsiteX155" fmla="*/ 7955778 w 12192000"/>
              <a:gd name="connsiteY155" fmla="*/ 790472 h 6858000"/>
              <a:gd name="connsiteX156" fmla="*/ 8087876 w 12192000"/>
              <a:gd name="connsiteY156" fmla="*/ 976867 h 6858000"/>
              <a:gd name="connsiteX157" fmla="*/ 7947386 w 12192000"/>
              <a:gd name="connsiteY157" fmla="*/ 1028897 h 6858000"/>
              <a:gd name="connsiteX158" fmla="*/ 7938992 w 12192000"/>
              <a:gd name="connsiteY158" fmla="*/ 1117042 h 6858000"/>
              <a:gd name="connsiteX159" fmla="*/ 7867503 w 12192000"/>
              <a:gd name="connsiteY159" fmla="*/ 1215596 h 6858000"/>
              <a:gd name="connsiteX160" fmla="*/ 7710229 w 12192000"/>
              <a:gd name="connsiteY160" fmla="*/ 1354244 h 6858000"/>
              <a:gd name="connsiteX161" fmla="*/ 7621024 w 12192000"/>
              <a:gd name="connsiteY161" fmla="*/ 1447286 h 6858000"/>
              <a:gd name="connsiteX162" fmla="*/ 7774880 w 12192000"/>
              <a:gd name="connsiteY162" fmla="*/ 1472076 h 6858000"/>
              <a:gd name="connsiteX163" fmla="*/ 7798812 w 12192000"/>
              <a:gd name="connsiteY163" fmla="*/ 1486462 h 6858000"/>
              <a:gd name="connsiteX164" fmla="*/ 7780474 w 12192000"/>
              <a:gd name="connsiteY164" fmla="*/ 1535432 h 6858000"/>
              <a:gd name="connsiteX165" fmla="*/ 7755919 w 12192000"/>
              <a:gd name="connsiteY165" fmla="*/ 1584099 h 6858000"/>
              <a:gd name="connsiteX166" fmla="*/ 7773014 w 12192000"/>
              <a:gd name="connsiteY166" fmla="*/ 1622355 h 6858000"/>
              <a:gd name="connsiteX167" fmla="*/ 7892993 w 12192000"/>
              <a:gd name="connsiteY167" fmla="*/ 1787937 h 6858000"/>
              <a:gd name="connsiteX168" fmla="*/ 7991521 w 12192000"/>
              <a:gd name="connsiteY168" fmla="*/ 1853739 h 6858000"/>
              <a:gd name="connsiteX169" fmla="*/ 8215932 w 12192000"/>
              <a:gd name="connsiteY169" fmla="*/ 2152764 h 6858000"/>
              <a:gd name="connsiteX170" fmla="*/ 8286489 w 12192000"/>
              <a:gd name="connsiteY170" fmla="*/ 2249786 h 6858000"/>
              <a:gd name="connsiteX171" fmla="*/ 8234270 w 12192000"/>
              <a:gd name="connsiteY171" fmla="*/ 2284064 h 6858000"/>
              <a:gd name="connsiteX172" fmla="*/ 8334357 w 12192000"/>
              <a:gd name="connsiteY172" fmla="*/ 2385679 h 6858000"/>
              <a:gd name="connsiteX173" fmla="*/ 8452157 w 12192000"/>
              <a:gd name="connsiteY173" fmla="*/ 2498616 h 6858000"/>
              <a:gd name="connsiteX174" fmla="*/ 8482927 w 12192000"/>
              <a:gd name="connsiteY174" fmla="*/ 2528612 h 6858000"/>
              <a:gd name="connsiteX175" fmla="*/ 10911361 w 12192000"/>
              <a:gd name="connsiteY175" fmla="*/ 3535561 h 6858000"/>
              <a:gd name="connsiteX176" fmla="*/ 11551649 w 12192000"/>
              <a:gd name="connsiteY176" fmla="*/ 3387120 h 6858000"/>
              <a:gd name="connsiteX177" fmla="*/ 11804971 w 12192000"/>
              <a:gd name="connsiteY177" fmla="*/ 3271735 h 6858000"/>
              <a:gd name="connsiteX178" fmla="*/ 12129465 w 12192000"/>
              <a:gd name="connsiteY178" fmla="*/ 3086565 h 6858000"/>
              <a:gd name="connsiteX179" fmla="*/ 12192000 w 12192000"/>
              <a:gd name="connsiteY179" fmla="*/ 3060706 h 6858000"/>
              <a:gd name="connsiteX180" fmla="*/ 12192000 w 12192000"/>
              <a:gd name="connsiteY180" fmla="*/ 3766004 h 6858000"/>
              <a:gd name="connsiteX181" fmla="*/ 12069511 w 12192000"/>
              <a:gd name="connsiteY181" fmla="*/ 3730912 h 6858000"/>
              <a:gd name="connsiteX182" fmla="*/ 11743305 w 12192000"/>
              <a:gd name="connsiteY182" fmla="*/ 3682401 h 6858000"/>
              <a:gd name="connsiteX183" fmla="*/ 11692833 w 12192000"/>
              <a:gd name="connsiteY183" fmla="*/ 3681484 h 6858000"/>
              <a:gd name="connsiteX184" fmla="*/ 9314871 w 12192000"/>
              <a:gd name="connsiteY184" fmla="*/ 4689350 h 6858000"/>
              <a:gd name="connsiteX185" fmla="*/ 9284101 w 12192000"/>
              <a:gd name="connsiteY185" fmla="*/ 4719346 h 6858000"/>
              <a:gd name="connsiteX186" fmla="*/ 9166300 w 12192000"/>
              <a:gd name="connsiteY186" fmla="*/ 4832283 h 6858000"/>
              <a:gd name="connsiteX187" fmla="*/ 9066214 w 12192000"/>
              <a:gd name="connsiteY187" fmla="*/ 4933898 h 6858000"/>
              <a:gd name="connsiteX188" fmla="*/ 9118433 w 12192000"/>
              <a:gd name="connsiteY188" fmla="*/ 4968176 h 6858000"/>
              <a:gd name="connsiteX189" fmla="*/ 9047876 w 12192000"/>
              <a:gd name="connsiteY189" fmla="*/ 5065198 h 6858000"/>
              <a:gd name="connsiteX190" fmla="*/ 8823465 w 12192000"/>
              <a:gd name="connsiteY190" fmla="*/ 5364223 h 6858000"/>
              <a:gd name="connsiteX191" fmla="*/ 8724937 w 12192000"/>
              <a:gd name="connsiteY191" fmla="*/ 5430025 h 6858000"/>
              <a:gd name="connsiteX192" fmla="*/ 8604958 w 12192000"/>
              <a:gd name="connsiteY192" fmla="*/ 5595607 h 6858000"/>
              <a:gd name="connsiteX193" fmla="*/ 8587863 w 12192000"/>
              <a:gd name="connsiteY193" fmla="*/ 5633863 h 6858000"/>
              <a:gd name="connsiteX194" fmla="*/ 8612418 w 12192000"/>
              <a:gd name="connsiteY194" fmla="*/ 5682530 h 6858000"/>
              <a:gd name="connsiteX195" fmla="*/ 8630756 w 12192000"/>
              <a:gd name="connsiteY195" fmla="*/ 5731500 h 6858000"/>
              <a:gd name="connsiteX196" fmla="*/ 8606823 w 12192000"/>
              <a:gd name="connsiteY196" fmla="*/ 5745886 h 6858000"/>
              <a:gd name="connsiteX197" fmla="*/ 8452968 w 12192000"/>
              <a:gd name="connsiteY197" fmla="*/ 5770676 h 6858000"/>
              <a:gd name="connsiteX198" fmla="*/ 8542173 w 12192000"/>
              <a:gd name="connsiteY198" fmla="*/ 5863718 h 6858000"/>
              <a:gd name="connsiteX199" fmla="*/ 8699447 w 12192000"/>
              <a:gd name="connsiteY199" fmla="*/ 6002366 h 6858000"/>
              <a:gd name="connsiteX200" fmla="*/ 8770936 w 12192000"/>
              <a:gd name="connsiteY200" fmla="*/ 6100920 h 6858000"/>
              <a:gd name="connsiteX201" fmla="*/ 8779329 w 12192000"/>
              <a:gd name="connsiteY201" fmla="*/ 6189065 h 6858000"/>
              <a:gd name="connsiteX202" fmla="*/ 8919820 w 12192000"/>
              <a:gd name="connsiteY202" fmla="*/ 6241095 h 6858000"/>
              <a:gd name="connsiteX203" fmla="*/ 8787721 w 12192000"/>
              <a:gd name="connsiteY203" fmla="*/ 6427490 h 6858000"/>
              <a:gd name="connsiteX204" fmla="*/ 8774354 w 12192000"/>
              <a:gd name="connsiteY204" fmla="*/ 6466053 h 6858000"/>
              <a:gd name="connsiteX205" fmla="*/ 8853613 w 12192000"/>
              <a:gd name="connsiteY205" fmla="*/ 6604088 h 6858000"/>
              <a:gd name="connsiteX206" fmla="*/ 8866669 w 12192000"/>
              <a:gd name="connsiteY206" fmla="*/ 6626125 h 6858000"/>
              <a:gd name="connsiteX207" fmla="*/ 8895884 w 12192000"/>
              <a:gd name="connsiteY207" fmla="*/ 6670198 h 6858000"/>
              <a:gd name="connsiteX208" fmla="*/ 8979808 w 12192000"/>
              <a:gd name="connsiteY208" fmla="*/ 6680910 h 6858000"/>
              <a:gd name="connsiteX209" fmla="*/ 8936293 w 12192000"/>
              <a:gd name="connsiteY209" fmla="*/ 6712128 h 6858000"/>
              <a:gd name="connsiteX210" fmla="*/ 8851748 w 12192000"/>
              <a:gd name="connsiteY210" fmla="*/ 6817721 h 6858000"/>
              <a:gd name="connsiteX211" fmla="*/ 8854326 w 12192000"/>
              <a:gd name="connsiteY211" fmla="*/ 6858000 h 6858000"/>
              <a:gd name="connsiteX212" fmla="*/ 0 w 12192000"/>
              <a:gd name="connsiteY2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12192000" h="6858000">
                <a:moveTo>
                  <a:pt x="5947992" y="2457985"/>
                </a:moveTo>
                <a:cubicBezTo>
                  <a:pt x="5940097" y="2457729"/>
                  <a:pt x="5932472" y="2460803"/>
                  <a:pt x="5926156" y="2472983"/>
                </a:cubicBezTo>
                <a:cubicBezTo>
                  <a:pt x="5959722" y="2505081"/>
                  <a:pt x="6002495" y="2493015"/>
                  <a:pt x="6047792" y="2529213"/>
                </a:cubicBezTo>
                <a:cubicBezTo>
                  <a:pt x="5974160" y="2517829"/>
                  <a:pt x="5915867" y="2508723"/>
                  <a:pt x="5857576" y="2499619"/>
                </a:cubicBezTo>
                <a:cubicBezTo>
                  <a:pt x="5856491" y="2505992"/>
                  <a:pt x="5855409" y="2512367"/>
                  <a:pt x="5854328" y="2518740"/>
                </a:cubicBezTo>
                <a:cubicBezTo>
                  <a:pt x="5928861" y="2532172"/>
                  <a:pt x="5997802" y="2566775"/>
                  <a:pt x="6070351" y="2591134"/>
                </a:cubicBezTo>
                <a:cubicBezTo>
                  <a:pt x="6063673" y="2606161"/>
                  <a:pt x="6056996" y="2603200"/>
                  <a:pt x="6051040" y="2602290"/>
                </a:cubicBezTo>
                <a:cubicBezTo>
                  <a:pt x="6012239" y="2596370"/>
                  <a:pt x="5973439" y="2590453"/>
                  <a:pt x="5936261" y="2574288"/>
                </a:cubicBezTo>
                <a:cubicBezTo>
                  <a:pt x="5927960" y="2570644"/>
                  <a:pt x="5917853" y="2570644"/>
                  <a:pt x="5913160" y="2581573"/>
                </a:cubicBezTo>
                <a:cubicBezTo>
                  <a:pt x="5906483" y="2597054"/>
                  <a:pt x="5916047" y="2607071"/>
                  <a:pt x="5924531" y="2615492"/>
                </a:cubicBezTo>
                <a:cubicBezTo>
                  <a:pt x="5939329" y="2630063"/>
                  <a:pt x="5957196" y="2625966"/>
                  <a:pt x="5974341" y="2628696"/>
                </a:cubicBezTo>
                <a:cubicBezTo>
                  <a:pt x="6019999" y="2635754"/>
                  <a:pt x="6041837" y="2657837"/>
                  <a:pt x="6051944" y="2708377"/>
                </a:cubicBezTo>
                <a:cubicBezTo>
                  <a:pt x="6011879" y="2687887"/>
                  <a:pt x="5973256" y="2713157"/>
                  <a:pt x="5934457" y="2698814"/>
                </a:cubicBezTo>
                <a:cubicBezTo>
                  <a:pt x="5924351" y="2695173"/>
                  <a:pt x="5908288" y="2700635"/>
                  <a:pt x="5913702" y="2718165"/>
                </a:cubicBezTo>
                <a:cubicBezTo>
                  <a:pt x="5918755" y="2734556"/>
                  <a:pt x="5935540" y="2746393"/>
                  <a:pt x="5905761" y="2743207"/>
                </a:cubicBezTo>
                <a:cubicBezTo>
                  <a:pt x="5884465" y="2740930"/>
                  <a:pt x="5842778" y="2759370"/>
                  <a:pt x="5860282" y="2763923"/>
                </a:cubicBezTo>
                <a:cubicBezTo>
                  <a:pt x="5882300" y="2769615"/>
                  <a:pt x="5903777" y="2777811"/>
                  <a:pt x="5931750" y="2787144"/>
                </a:cubicBezTo>
                <a:cubicBezTo>
                  <a:pt x="5900888" y="2802395"/>
                  <a:pt x="5878690" y="2799208"/>
                  <a:pt x="5855409" y="2787144"/>
                </a:cubicBezTo>
                <a:cubicBezTo>
                  <a:pt x="5827256" y="2772574"/>
                  <a:pt x="5790619" y="2754817"/>
                  <a:pt x="5767701" y="2771209"/>
                </a:cubicBezTo>
                <a:cubicBezTo>
                  <a:pt x="5733410" y="2795794"/>
                  <a:pt x="5704896" y="2780314"/>
                  <a:pt x="5674216" y="2776216"/>
                </a:cubicBezTo>
                <a:cubicBezTo>
                  <a:pt x="5611774" y="2767792"/>
                  <a:pt x="5549872" y="2753678"/>
                  <a:pt x="5487249" y="2746850"/>
                </a:cubicBezTo>
                <a:cubicBezTo>
                  <a:pt x="5462163" y="2744118"/>
                  <a:pt x="5435093" y="2731143"/>
                  <a:pt x="5398276" y="2748898"/>
                </a:cubicBezTo>
                <a:cubicBezTo>
                  <a:pt x="5565032" y="2839732"/>
                  <a:pt x="5744058" y="2834041"/>
                  <a:pt x="5892947" y="2946502"/>
                </a:cubicBezTo>
                <a:cubicBezTo>
                  <a:pt x="5886631" y="2957201"/>
                  <a:pt x="5854508" y="2987707"/>
                  <a:pt x="5867682" y="2989983"/>
                </a:cubicBezTo>
                <a:cubicBezTo>
                  <a:pt x="5904678" y="2996585"/>
                  <a:pt x="5937523" y="3018895"/>
                  <a:pt x="5971273" y="3037335"/>
                </a:cubicBezTo>
                <a:cubicBezTo>
                  <a:pt x="5985891" y="3045302"/>
                  <a:pt x="6003576" y="3055776"/>
                  <a:pt x="5996719" y="3084231"/>
                </a:cubicBezTo>
                <a:cubicBezTo>
                  <a:pt x="5984267" y="3092199"/>
                  <a:pt x="5975063" y="3081044"/>
                  <a:pt x="5964776" y="3080134"/>
                </a:cubicBezTo>
                <a:cubicBezTo>
                  <a:pt x="5954308" y="3079224"/>
                  <a:pt x="5930847" y="3085141"/>
                  <a:pt x="5937344" y="3089012"/>
                </a:cubicBezTo>
                <a:cubicBezTo>
                  <a:pt x="5966942" y="3106542"/>
                  <a:pt x="5913702" y="3148657"/>
                  <a:pt x="5948713" y="3148657"/>
                </a:cubicBezTo>
                <a:cubicBezTo>
                  <a:pt x="6007366" y="3148884"/>
                  <a:pt x="6038588" y="3223555"/>
                  <a:pt x="6095075" y="3225605"/>
                </a:cubicBezTo>
                <a:cubicBezTo>
                  <a:pt x="6104098" y="3225831"/>
                  <a:pt x="6108430" y="3239035"/>
                  <a:pt x="6108249" y="3250646"/>
                </a:cubicBezTo>
                <a:cubicBezTo>
                  <a:pt x="6108249" y="3264533"/>
                  <a:pt x="6099948" y="3267037"/>
                  <a:pt x="6090744" y="3268403"/>
                </a:cubicBezTo>
                <a:cubicBezTo>
                  <a:pt x="6076667" y="3270451"/>
                  <a:pt x="6062049" y="3250646"/>
                  <a:pt x="6043461" y="3277509"/>
                </a:cubicBezTo>
                <a:cubicBezTo>
                  <a:pt x="6076847" y="3293216"/>
                  <a:pt x="6110234" y="3308925"/>
                  <a:pt x="6109692" y="3362879"/>
                </a:cubicBezTo>
                <a:cubicBezTo>
                  <a:pt x="6109513" y="3377448"/>
                  <a:pt x="6123409" y="3382912"/>
                  <a:pt x="6133877" y="3386554"/>
                </a:cubicBezTo>
                <a:cubicBezTo>
                  <a:pt x="6151202" y="3392474"/>
                  <a:pt x="6165818" y="3402946"/>
                  <a:pt x="6175205" y="3423208"/>
                </a:cubicBezTo>
                <a:cubicBezTo>
                  <a:pt x="6175023" y="3427077"/>
                  <a:pt x="6174842" y="3431175"/>
                  <a:pt x="6175926" y="3434363"/>
                </a:cubicBezTo>
                <a:cubicBezTo>
                  <a:pt x="6172859" y="3483307"/>
                  <a:pt x="6147593" y="3481940"/>
                  <a:pt x="6119620" y="3473747"/>
                </a:cubicBezTo>
                <a:cubicBezTo>
                  <a:pt x="6086232" y="3463729"/>
                  <a:pt x="6053206" y="3445516"/>
                  <a:pt x="6018015" y="3463046"/>
                </a:cubicBezTo>
                <a:cubicBezTo>
                  <a:pt x="6067646" y="3486494"/>
                  <a:pt x="6121605" y="3488316"/>
                  <a:pt x="6168166" y="3521781"/>
                </a:cubicBezTo>
                <a:cubicBezTo>
                  <a:pt x="5997802" y="3527928"/>
                  <a:pt x="5847289" y="3422296"/>
                  <a:pt x="5682157" y="3381775"/>
                </a:cubicBezTo>
                <a:cubicBezTo>
                  <a:pt x="5687753" y="3408864"/>
                  <a:pt x="5701106" y="3414328"/>
                  <a:pt x="5713198" y="3418426"/>
                </a:cubicBezTo>
                <a:cubicBezTo>
                  <a:pt x="5774197" y="3438916"/>
                  <a:pt x="5827616" y="3479666"/>
                  <a:pt x="5883202" y="3514950"/>
                </a:cubicBezTo>
                <a:cubicBezTo>
                  <a:pt x="5906121" y="3529520"/>
                  <a:pt x="5922726" y="3544092"/>
                  <a:pt x="5931387" y="3575508"/>
                </a:cubicBezTo>
                <a:cubicBezTo>
                  <a:pt x="5939149" y="3603965"/>
                  <a:pt x="5954128" y="3617168"/>
                  <a:pt x="5981919" y="3608971"/>
                </a:cubicBezTo>
                <a:cubicBezTo>
                  <a:pt x="6004478" y="3602142"/>
                  <a:pt x="6029202" y="3605784"/>
                  <a:pt x="6052845" y="3608290"/>
                </a:cubicBezTo>
                <a:cubicBezTo>
                  <a:pt x="6080096" y="3611021"/>
                  <a:pt x="6110596" y="3643120"/>
                  <a:pt x="6103196" y="3659739"/>
                </a:cubicBezTo>
                <a:cubicBezTo>
                  <a:pt x="6090564" y="3687968"/>
                  <a:pt x="6069448" y="3673853"/>
                  <a:pt x="6050680" y="3670666"/>
                </a:cubicBezTo>
                <a:cubicBezTo>
                  <a:pt x="6029383" y="3666796"/>
                  <a:pt x="5989861" y="3658828"/>
                  <a:pt x="5989139" y="3662243"/>
                </a:cubicBezTo>
                <a:cubicBezTo>
                  <a:pt x="5975242" y="3733043"/>
                  <a:pt x="5877426" y="3671351"/>
                  <a:pt x="5856311" y="3664973"/>
                </a:cubicBezTo>
                <a:cubicBezTo>
                  <a:pt x="5829964" y="3657007"/>
                  <a:pt x="5805239" y="3671577"/>
                  <a:pt x="5780153" y="3674991"/>
                </a:cubicBezTo>
                <a:cubicBezTo>
                  <a:pt x="5757776" y="3678178"/>
                  <a:pt x="5631264" y="3687968"/>
                  <a:pt x="5605096" y="3657917"/>
                </a:cubicBezTo>
                <a:cubicBezTo>
                  <a:pt x="5601487" y="3681365"/>
                  <a:pt x="5609066" y="3690927"/>
                  <a:pt x="5615384" y="3701627"/>
                </a:cubicBezTo>
                <a:cubicBezTo>
                  <a:pt x="5624226" y="3716879"/>
                  <a:pt x="5625670" y="3727579"/>
                  <a:pt x="5608886" y="3739645"/>
                </a:cubicBezTo>
                <a:cubicBezTo>
                  <a:pt x="5561061" y="3774249"/>
                  <a:pt x="5561784" y="3775386"/>
                  <a:pt x="5606359" y="3822284"/>
                </a:cubicBezTo>
                <a:cubicBezTo>
                  <a:pt x="5608526" y="3824332"/>
                  <a:pt x="5607622" y="3831162"/>
                  <a:pt x="5607984" y="3835716"/>
                </a:cubicBezTo>
                <a:cubicBezTo>
                  <a:pt x="5596254" y="3843000"/>
                  <a:pt x="5582537" y="3824787"/>
                  <a:pt x="5568822" y="3844366"/>
                </a:cubicBezTo>
                <a:cubicBezTo>
                  <a:pt x="5628557" y="3930418"/>
                  <a:pt x="5719696" y="3951589"/>
                  <a:pt x="5802171" y="4016244"/>
                </a:cubicBezTo>
                <a:cubicBezTo>
                  <a:pt x="5735397" y="4037643"/>
                  <a:pt x="5695332" y="3962973"/>
                  <a:pt x="5646244" y="3972534"/>
                </a:cubicBezTo>
                <a:cubicBezTo>
                  <a:pt x="5621699" y="3995983"/>
                  <a:pt x="5694611" y="4033546"/>
                  <a:pt x="5625129" y="4044701"/>
                </a:cubicBezTo>
                <a:cubicBezTo>
                  <a:pt x="5655268" y="4065189"/>
                  <a:pt x="5677646" y="4085221"/>
                  <a:pt x="5698400" y="4108899"/>
                </a:cubicBezTo>
                <a:cubicBezTo>
                  <a:pt x="5735397" y="4151242"/>
                  <a:pt x="5742615" y="4179015"/>
                  <a:pt x="5725470" y="4235930"/>
                </a:cubicBezTo>
                <a:cubicBezTo>
                  <a:pt x="5714280" y="4273265"/>
                  <a:pt x="5697858" y="4307641"/>
                  <a:pt x="5712295" y="4352032"/>
                </a:cubicBezTo>
                <a:cubicBezTo>
                  <a:pt x="5722402" y="4382538"/>
                  <a:pt x="5718431" y="4402571"/>
                  <a:pt x="5680894" y="4388911"/>
                </a:cubicBezTo>
                <a:cubicBezTo>
                  <a:pt x="5640469" y="4374341"/>
                  <a:pt x="5625311" y="4401660"/>
                  <a:pt x="5635415" y="4455158"/>
                </a:cubicBezTo>
                <a:cubicBezTo>
                  <a:pt x="5641912" y="4489535"/>
                  <a:pt x="5635053" y="4500006"/>
                  <a:pt x="5607263" y="4496136"/>
                </a:cubicBezTo>
                <a:cubicBezTo>
                  <a:pt x="5576581" y="4491811"/>
                  <a:pt x="5547347" y="4469272"/>
                  <a:pt x="5509446" y="4480201"/>
                </a:cubicBezTo>
                <a:cubicBezTo>
                  <a:pt x="5539765" y="4542578"/>
                  <a:pt x="5604556" y="4524821"/>
                  <a:pt x="5639928" y="4584239"/>
                </a:cubicBezTo>
                <a:cubicBezTo>
                  <a:pt x="5597697" y="4584465"/>
                  <a:pt x="5565392" y="4584239"/>
                  <a:pt x="5534171" y="4571262"/>
                </a:cubicBezTo>
                <a:cubicBezTo>
                  <a:pt x="5521177" y="4566025"/>
                  <a:pt x="5506919" y="4560563"/>
                  <a:pt x="5499701" y="4578547"/>
                </a:cubicBezTo>
                <a:cubicBezTo>
                  <a:pt x="5491219" y="4600174"/>
                  <a:pt x="5508725" y="4608370"/>
                  <a:pt x="5519373" y="4612239"/>
                </a:cubicBezTo>
                <a:cubicBezTo>
                  <a:pt x="5549331" y="4623167"/>
                  <a:pt x="5572251" y="4649119"/>
                  <a:pt x="5596974" y="4669379"/>
                </a:cubicBezTo>
                <a:cubicBezTo>
                  <a:pt x="5651296" y="4713773"/>
                  <a:pt x="5710854" y="4750880"/>
                  <a:pt x="5756873" y="4824185"/>
                </a:cubicBezTo>
                <a:cubicBezTo>
                  <a:pt x="5698941" y="4805517"/>
                  <a:pt x="5655808" y="4762036"/>
                  <a:pt x="5602028" y="4753158"/>
                </a:cubicBezTo>
                <a:cubicBezTo>
                  <a:pt x="5648590" y="4819860"/>
                  <a:pt x="5708506" y="4863796"/>
                  <a:pt x="5765173" y="4912286"/>
                </a:cubicBezTo>
                <a:cubicBezTo>
                  <a:pt x="5781416" y="4925946"/>
                  <a:pt x="5797839" y="4935280"/>
                  <a:pt x="5801450" y="4965101"/>
                </a:cubicBezTo>
                <a:cubicBezTo>
                  <a:pt x="5808487" y="5022926"/>
                  <a:pt x="5829602" y="5070733"/>
                  <a:pt x="5874721" y="5096229"/>
                </a:cubicBezTo>
                <a:cubicBezTo>
                  <a:pt x="5875080" y="5096458"/>
                  <a:pt x="5872555" y="5105110"/>
                  <a:pt x="5871110" y="5111026"/>
                </a:cubicBezTo>
                <a:cubicBezTo>
                  <a:pt x="5843499" y="5112849"/>
                  <a:pt x="5821663" y="5078700"/>
                  <a:pt x="5786469" y="5089855"/>
                </a:cubicBezTo>
                <a:cubicBezTo>
                  <a:pt x="5820218" y="5136296"/>
                  <a:pt x="5848372" y="5177958"/>
                  <a:pt x="5896196" y="5200041"/>
                </a:cubicBezTo>
                <a:cubicBezTo>
                  <a:pt x="5934457" y="5217568"/>
                  <a:pt x="5981739" y="5227813"/>
                  <a:pt x="6009534" y="5284725"/>
                </a:cubicBezTo>
                <a:cubicBezTo>
                  <a:pt x="5977228" y="5295882"/>
                  <a:pt x="5953224" y="5281769"/>
                  <a:pt x="5929042" y="5271751"/>
                </a:cubicBezTo>
                <a:cubicBezTo>
                  <a:pt x="5892045" y="5256270"/>
                  <a:pt x="5855409" y="5238742"/>
                  <a:pt x="5818413" y="5223260"/>
                </a:cubicBezTo>
                <a:cubicBezTo>
                  <a:pt x="5804336" y="5217341"/>
                  <a:pt x="5788996" y="5213242"/>
                  <a:pt x="5779973" y="5241473"/>
                </a:cubicBezTo>
                <a:cubicBezTo>
                  <a:pt x="5827077" y="5247392"/>
                  <a:pt x="5855230" y="5285637"/>
                  <a:pt x="5884826" y="5321606"/>
                </a:cubicBezTo>
                <a:cubicBezTo>
                  <a:pt x="5901430" y="5341868"/>
                  <a:pt x="5914966" y="5368959"/>
                  <a:pt x="5944924" y="5358715"/>
                </a:cubicBezTo>
                <a:cubicBezTo>
                  <a:pt x="5960626" y="5353252"/>
                  <a:pt x="5970550" y="5368502"/>
                  <a:pt x="5968926" y="5387170"/>
                </a:cubicBezTo>
                <a:cubicBezTo>
                  <a:pt x="5962971" y="5452963"/>
                  <a:pt x="5999606" y="5475955"/>
                  <a:pt x="6037505" y="5488704"/>
                </a:cubicBezTo>
                <a:cubicBezTo>
                  <a:pt x="6109333" y="5512608"/>
                  <a:pt x="6169069" y="5568837"/>
                  <a:pt x="6238910" y="5599571"/>
                </a:cubicBezTo>
                <a:cubicBezTo>
                  <a:pt x="6306768" y="5629394"/>
                  <a:pt x="6359285" y="5700193"/>
                  <a:pt x="6427321" y="5737302"/>
                </a:cubicBezTo>
                <a:cubicBezTo>
                  <a:pt x="6476592" y="5764165"/>
                  <a:pt x="6523694" y="5798767"/>
                  <a:pt x="6574408" y="5823126"/>
                </a:cubicBezTo>
                <a:cubicBezTo>
                  <a:pt x="6694419" y="5880723"/>
                  <a:pt x="6816779" y="5926936"/>
                  <a:pt x="6946177" y="5933538"/>
                </a:cubicBezTo>
                <a:cubicBezTo>
                  <a:pt x="7053016" y="5938775"/>
                  <a:pt x="7979734" y="5933767"/>
                  <a:pt x="8356197" y="5184561"/>
                </a:cubicBezTo>
                <a:cubicBezTo>
                  <a:pt x="8363416" y="5180917"/>
                  <a:pt x="8371536" y="5171356"/>
                  <a:pt x="8374063" y="5162249"/>
                </a:cubicBezTo>
                <a:cubicBezTo>
                  <a:pt x="8386155" y="5119678"/>
                  <a:pt x="8415752" y="5101238"/>
                  <a:pt x="8442461" y="5078246"/>
                </a:cubicBezTo>
                <a:cubicBezTo>
                  <a:pt x="8465923" y="5057984"/>
                  <a:pt x="8490829" y="5036813"/>
                  <a:pt x="8500574" y="5002664"/>
                </a:cubicBezTo>
                <a:cubicBezTo>
                  <a:pt x="8513388" y="4957134"/>
                  <a:pt x="8476933" y="4994469"/>
                  <a:pt x="8470255" y="4977167"/>
                </a:cubicBezTo>
                <a:cubicBezTo>
                  <a:pt x="8484151" y="4953492"/>
                  <a:pt x="8505628" y="4931864"/>
                  <a:pt x="8511222" y="4905001"/>
                </a:cubicBezTo>
                <a:cubicBezTo>
                  <a:pt x="8531614" y="4808021"/>
                  <a:pt x="8575650" y="4737448"/>
                  <a:pt x="8641522" y="4682584"/>
                </a:cubicBezTo>
                <a:cubicBezTo>
                  <a:pt x="8660471" y="4666876"/>
                  <a:pt x="8672923" y="4638191"/>
                  <a:pt x="8698730" y="4633640"/>
                </a:cubicBezTo>
                <a:cubicBezTo>
                  <a:pt x="8756120" y="4623622"/>
                  <a:pt x="8738073" y="4545310"/>
                  <a:pt x="8768393" y="4510479"/>
                </a:cubicBezTo>
                <a:cubicBezTo>
                  <a:pt x="8774168" y="4503875"/>
                  <a:pt x="8779401" y="4490901"/>
                  <a:pt x="8778319" y="4482024"/>
                </a:cubicBezTo>
                <a:cubicBezTo>
                  <a:pt x="8776696" y="4469272"/>
                  <a:pt x="8769837" y="4457207"/>
                  <a:pt x="8764062" y="4445824"/>
                </a:cubicBezTo>
                <a:cubicBezTo>
                  <a:pt x="8758106" y="4434442"/>
                  <a:pt x="8749083" y="4424425"/>
                  <a:pt x="8753414" y="4409400"/>
                </a:cubicBezTo>
                <a:cubicBezTo>
                  <a:pt x="8755217" y="4403254"/>
                  <a:pt x="8753956" y="4381855"/>
                  <a:pt x="8767310" y="4398700"/>
                </a:cubicBezTo>
                <a:cubicBezTo>
                  <a:pt x="8803945" y="4444915"/>
                  <a:pt x="8825242" y="4401206"/>
                  <a:pt x="8856643" y="4380261"/>
                </a:cubicBezTo>
                <a:cubicBezTo>
                  <a:pt x="8831377" y="4358633"/>
                  <a:pt x="8808638" y="4343381"/>
                  <a:pt x="8804848" y="4311055"/>
                </a:cubicBezTo>
                <a:cubicBezTo>
                  <a:pt x="8797088" y="4244352"/>
                  <a:pt x="8763883" y="4213847"/>
                  <a:pt x="8713530" y="4207927"/>
                </a:cubicBezTo>
                <a:cubicBezTo>
                  <a:pt x="8732118" y="4143502"/>
                  <a:pt x="8732118" y="4143502"/>
                  <a:pt x="8672022" y="4134623"/>
                </a:cubicBezTo>
                <a:cubicBezTo>
                  <a:pt x="8695122" y="4093646"/>
                  <a:pt x="8695122" y="4083174"/>
                  <a:pt x="8667148" y="4069059"/>
                </a:cubicBezTo>
                <a:cubicBezTo>
                  <a:pt x="8640258" y="4055627"/>
                  <a:pt x="8610481" y="4051074"/>
                  <a:pt x="8585575" y="4030359"/>
                </a:cubicBezTo>
                <a:cubicBezTo>
                  <a:pt x="8608496" y="3977998"/>
                  <a:pt x="8614992" y="3917215"/>
                  <a:pt x="8662275" y="3891717"/>
                </a:cubicBezTo>
                <a:cubicBezTo>
                  <a:pt x="8669675" y="3887847"/>
                  <a:pt x="8674728" y="3872139"/>
                  <a:pt x="8670037" y="3863033"/>
                </a:cubicBezTo>
                <a:cubicBezTo>
                  <a:pt x="8652891" y="3830024"/>
                  <a:pt x="8677435" y="3767419"/>
                  <a:pt x="8624017" y="3760362"/>
                </a:cubicBezTo>
                <a:cubicBezTo>
                  <a:pt x="8617338" y="3759679"/>
                  <a:pt x="8611202" y="3752848"/>
                  <a:pt x="8616436" y="3743970"/>
                </a:cubicBezTo>
                <a:cubicBezTo>
                  <a:pt x="8634484" y="3713010"/>
                  <a:pt x="8612646" y="3715058"/>
                  <a:pt x="8599473" y="3711188"/>
                </a:cubicBezTo>
                <a:cubicBezTo>
                  <a:pt x="8583590" y="3706409"/>
                  <a:pt x="8565543" y="3720067"/>
                  <a:pt x="8550745" y="3703220"/>
                </a:cubicBezTo>
                <a:cubicBezTo>
                  <a:pt x="8554174" y="3685463"/>
                  <a:pt x="8566987" y="3685690"/>
                  <a:pt x="8576010" y="3680000"/>
                </a:cubicBezTo>
                <a:cubicBezTo>
                  <a:pt x="8602359" y="3663608"/>
                  <a:pt x="8623836" y="3644031"/>
                  <a:pt x="8625100" y="3601459"/>
                </a:cubicBezTo>
                <a:cubicBezTo>
                  <a:pt x="8626001" y="3567084"/>
                  <a:pt x="8628889" y="3536807"/>
                  <a:pt x="8592433" y="3526333"/>
                </a:cubicBezTo>
                <a:cubicBezTo>
                  <a:pt x="8577274" y="3522007"/>
                  <a:pt x="8581606" y="3497194"/>
                  <a:pt x="8590269" y="3484900"/>
                </a:cubicBezTo>
                <a:cubicBezTo>
                  <a:pt x="8605789" y="3463046"/>
                  <a:pt x="8618601" y="3433907"/>
                  <a:pt x="8645312" y="3431858"/>
                </a:cubicBezTo>
                <a:cubicBezTo>
                  <a:pt x="8661554" y="3430493"/>
                  <a:pt x="8674007" y="3421385"/>
                  <a:pt x="8686820" y="3410914"/>
                </a:cubicBezTo>
                <a:cubicBezTo>
                  <a:pt x="8696024" y="3403399"/>
                  <a:pt x="8707033" y="3397026"/>
                  <a:pt x="8705950" y="3380864"/>
                </a:cubicBezTo>
                <a:cubicBezTo>
                  <a:pt x="8704867" y="3365383"/>
                  <a:pt x="8694220" y="3359009"/>
                  <a:pt x="8683391" y="3355822"/>
                </a:cubicBezTo>
                <a:cubicBezTo>
                  <a:pt x="8647296" y="3345578"/>
                  <a:pt x="8613369" y="3330552"/>
                  <a:pt x="8583229" y="3296177"/>
                </a:cubicBezTo>
                <a:cubicBezTo>
                  <a:pt x="8603262" y="3277964"/>
                  <a:pt x="8622392" y="3264761"/>
                  <a:pt x="8637190" y="3246320"/>
                </a:cubicBezTo>
                <a:cubicBezTo>
                  <a:pt x="8672923" y="3201702"/>
                  <a:pt x="8370273" y="3061239"/>
                  <a:pt x="8355114" y="3011154"/>
                </a:cubicBezTo>
                <a:cubicBezTo>
                  <a:pt x="8350422" y="2995674"/>
                  <a:pt x="8334361" y="2979739"/>
                  <a:pt x="8321004" y="2975186"/>
                </a:cubicBezTo>
                <a:cubicBezTo>
                  <a:pt x="8258382" y="2953786"/>
                  <a:pt x="8204061" y="2905750"/>
                  <a:pt x="8139993" y="2887993"/>
                </a:cubicBezTo>
                <a:cubicBezTo>
                  <a:pt x="8079535" y="2871148"/>
                  <a:pt x="8019980" y="2848609"/>
                  <a:pt x="7953747" y="2826301"/>
                </a:cubicBezTo>
                <a:cubicBezTo>
                  <a:pt x="7994353" y="2770297"/>
                  <a:pt x="8066361" y="2776900"/>
                  <a:pt x="8083145" y="2696083"/>
                </a:cubicBezTo>
                <a:cubicBezTo>
                  <a:pt x="8017633" y="2675138"/>
                  <a:pt x="7948695" y="2699043"/>
                  <a:pt x="7885529" y="2665804"/>
                </a:cubicBezTo>
                <a:cubicBezTo>
                  <a:pt x="7880115" y="2662846"/>
                  <a:pt x="7872715" y="2665804"/>
                  <a:pt x="7866219" y="2666715"/>
                </a:cubicBezTo>
                <a:cubicBezTo>
                  <a:pt x="7736099" y="2684472"/>
                  <a:pt x="7606520" y="2668993"/>
                  <a:pt x="7478205" y="2646681"/>
                </a:cubicBezTo>
                <a:cubicBezTo>
                  <a:pt x="7293403" y="2614811"/>
                  <a:pt x="7107878" y="2594550"/>
                  <a:pt x="6921993" y="2580207"/>
                </a:cubicBezTo>
                <a:cubicBezTo>
                  <a:pt x="6768412" y="2568368"/>
                  <a:pt x="6614471" y="2563133"/>
                  <a:pt x="6461612" y="2540368"/>
                </a:cubicBezTo>
                <a:cubicBezTo>
                  <a:pt x="6298106" y="2516010"/>
                  <a:pt x="6134780" y="2488463"/>
                  <a:pt x="5971453" y="2462965"/>
                </a:cubicBezTo>
                <a:cubicBezTo>
                  <a:pt x="5964054" y="2461826"/>
                  <a:pt x="5955887" y="2458241"/>
                  <a:pt x="5947992" y="2457985"/>
                </a:cubicBezTo>
                <a:close/>
                <a:moveTo>
                  <a:pt x="0" y="0"/>
                </a:moveTo>
                <a:lnTo>
                  <a:pt x="8078332" y="0"/>
                </a:lnTo>
                <a:lnTo>
                  <a:pt x="8051806" y="19899"/>
                </a:lnTo>
                <a:cubicBezTo>
                  <a:pt x="8010559" y="45723"/>
                  <a:pt x="7966035" y="59669"/>
                  <a:pt x="7919411" y="69998"/>
                </a:cubicBezTo>
                <a:cubicBezTo>
                  <a:pt x="7900760" y="74283"/>
                  <a:pt x="7882423" y="82852"/>
                  <a:pt x="7880558" y="103665"/>
                </a:cubicBezTo>
                <a:cubicBezTo>
                  <a:pt x="7878694" y="125395"/>
                  <a:pt x="7897654" y="133963"/>
                  <a:pt x="7913505" y="144066"/>
                </a:cubicBezTo>
                <a:cubicBezTo>
                  <a:pt x="7935573" y="158143"/>
                  <a:pt x="7957019" y="170388"/>
                  <a:pt x="7984993" y="172224"/>
                </a:cubicBezTo>
                <a:cubicBezTo>
                  <a:pt x="8030996" y="174978"/>
                  <a:pt x="8053062" y="214154"/>
                  <a:pt x="8079793" y="243535"/>
                </a:cubicBezTo>
                <a:cubicBezTo>
                  <a:pt x="8094711" y="260064"/>
                  <a:pt x="8102173" y="293423"/>
                  <a:pt x="8076065" y="299239"/>
                </a:cubicBezTo>
                <a:cubicBezTo>
                  <a:pt x="8013279" y="313320"/>
                  <a:pt x="8018253" y="354025"/>
                  <a:pt x="8019804" y="400240"/>
                </a:cubicBezTo>
                <a:cubicBezTo>
                  <a:pt x="8021980" y="457476"/>
                  <a:pt x="8058970" y="483796"/>
                  <a:pt x="8104349" y="505833"/>
                </a:cubicBezTo>
                <a:cubicBezTo>
                  <a:pt x="8119890" y="513484"/>
                  <a:pt x="8141956" y="513178"/>
                  <a:pt x="8147864" y="537052"/>
                </a:cubicBezTo>
                <a:cubicBezTo>
                  <a:pt x="8122377" y="559700"/>
                  <a:pt x="8091295" y="541338"/>
                  <a:pt x="8063941" y="547764"/>
                </a:cubicBezTo>
                <a:cubicBezTo>
                  <a:pt x="8041252" y="552966"/>
                  <a:pt x="8003642" y="550213"/>
                  <a:pt x="8034725" y="591836"/>
                </a:cubicBezTo>
                <a:cubicBezTo>
                  <a:pt x="8043740" y="603773"/>
                  <a:pt x="8033171" y="612956"/>
                  <a:pt x="8021669" y="613874"/>
                </a:cubicBezTo>
                <a:cubicBezTo>
                  <a:pt x="7929668" y="623362"/>
                  <a:pt x="7971939" y="707531"/>
                  <a:pt x="7942410" y="751909"/>
                </a:cubicBezTo>
                <a:cubicBezTo>
                  <a:pt x="7934331" y="764151"/>
                  <a:pt x="7943034" y="785269"/>
                  <a:pt x="7955778" y="790472"/>
                </a:cubicBezTo>
                <a:cubicBezTo>
                  <a:pt x="8037212" y="824753"/>
                  <a:pt x="8048401" y="906472"/>
                  <a:pt x="8087876" y="976867"/>
                </a:cubicBezTo>
                <a:cubicBezTo>
                  <a:pt x="8044981" y="1004717"/>
                  <a:pt x="7993697" y="1010838"/>
                  <a:pt x="7947386" y="1028897"/>
                </a:cubicBezTo>
                <a:cubicBezTo>
                  <a:pt x="7899207" y="1047873"/>
                  <a:pt x="7899207" y="1061952"/>
                  <a:pt x="7938992" y="1117042"/>
                </a:cubicBezTo>
                <a:cubicBezTo>
                  <a:pt x="7835489" y="1128980"/>
                  <a:pt x="7835489" y="1128980"/>
                  <a:pt x="7867503" y="1215596"/>
                </a:cubicBezTo>
                <a:cubicBezTo>
                  <a:pt x="7780782" y="1223554"/>
                  <a:pt x="7723594" y="1264566"/>
                  <a:pt x="7710229" y="1354244"/>
                </a:cubicBezTo>
                <a:cubicBezTo>
                  <a:pt x="7703701" y="1397704"/>
                  <a:pt x="7664539" y="1418209"/>
                  <a:pt x="7621024" y="1447286"/>
                </a:cubicBezTo>
                <a:cubicBezTo>
                  <a:pt x="7675106" y="1475446"/>
                  <a:pt x="7711784" y="1534209"/>
                  <a:pt x="7774880" y="1472076"/>
                </a:cubicBezTo>
                <a:cubicBezTo>
                  <a:pt x="7797879" y="1449429"/>
                  <a:pt x="7795707" y="1478199"/>
                  <a:pt x="7798812" y="1486462"/>
                </a:cubicBezTo>
                <a:cubicBezTo>
                  <a:pt x="7806271" y="1506661"/>
                  <a:pt x="7790732" y="1520130"/>
                  <a:pt x="7780474" y="1535432"/>
                </a:cubicBezTo>
                <a:cubicBezTo>
                  <a:pt x="7770528" y="1550736"/>
                  <a:pt x="7758715" y="1566956"/>
                  <a:pt x="7755919" y="1584099"/>
                </a:cubicBezTo>
                <a:cubicBezTo>
                  <a:pt x="7754055" y="1596034"/>
                  <a:pt x="7763068" y="1613478"/>
                  <a:pt x="7773014" y="1622355"/>
                </a:cubicBezTo>
                <a:cubicBezTo>
                  <a:pt x="7825233" y="1669183"/>
                  <a:pt x="7794151" y="1774469"/>
                  <a:pt x="7892993" y="1787937"/>
                </a:cubicBezTo>
                <a:cubicBezTo>
                  <a:pt x="7937439" y="1794056"/>
                  <a:pt x="7958885" y="1832621"/>
                  <a:pt x="7991521" y="1853739"/>
                </a:cubicBezTo>
                <a:cubicBezTo>
                  <a:pt x="8104970" y="1927500"/>
                  <a:pt x="8180811" y="2022380"/>
                  <a:pt x="8215932" y="2152764"/>
                </a:cubicBezTo>
                <a:cubicBezTo>
                  <a:pt x="8225567" y="2188879"/>
                  <a:pt x="8262556" y="2217957"/>
                  <a:pt x="8286489" y="2249786"/>
                </a:cubicBezTo>
                <a:cubicBezTo>
                  <a:pt x="8274987" y="2273047"/>
                  <a:pt x="8212203" y="2222852"/>
                  <a:pt x="8234270" y="2284064"/>
                </a:cubicBezTo>
                <a:cubicBezTo>
                  <a:pt x="8251054" y="2329975"/>
                  <a:pt x="8293949" y="2358439"/>
                  <a:pt x="8334357" y="2385679"/>
                </a:cubicBezTo>
                <a:cubicBezTo>
                  <a:pt x="8380357" y="2416591"/>
                  <a:pt x="8431331" y="2441382"/>
                  <a:pt x="8452157" y="2498616"/>
                </a:cubicBezTo>
                <a:cubicBezTo>
                  <a:pt x="8456509" y="2510859"/>
                  <a:pt x="8470494" y="2523714"/>
                  <a:pt x="8482927" y="2528612"/>
                </a:cubicBezTo>
                <a:cubicBezTo>
                  <a:pt x="9131298" y="3535869"/>
                  <a:pt x="10727356" y="3542602"/>
                  <a:pt x="10911361" y="3535561"/>
                </a:cubicBezTo>
                <a:cubicBezTo>
                  <a:pt x="11134219" y="3526686"/>
                  <a:pt x="11344956" y="3464554"/>
                  <a:pt x="11551649" y="3387120"/>
                </a:cubicBezTo>
                <a:cubicBezTo>
                  <a:pt x="11638991" y="3354371"/>
                  <a:pt x="11720114" y="3307851"/>
                  <a:pt x="11804971" y="3271735"/>
                </a:cubicBezTo>
                <a:cubicBezTo>
                  <a:pt x="11922148" y="3221845"/>
                  <a:pt x="12012596" y="3126660"/>
                  <a:pt x="12129465" y="3086565"/>
                </a:cubicBezTo>
                <a:lnTo>
                  <a:pt x="12192000" y="3060706"/>
                </a:lnTo>
                <a:lnTo>
                  <a:pt x="12192000" y="3766004"/>
                </a:lnTo>
                <a:lnTo>
                  <a:pt x="12069511" y="3730912"/>
                </a:lnTo>
                <a:cubicBezTo>
                  <a:pt x="11963133" y="3704591"/>
                  <a:pt x="11854734" y="3686839"/>
                  <a:pt x="11743305" y="3682401"/>
                </a:cubicBezTo>
                <a:cubicBezTo>
                  <a:pt x="11731805" y="3681961"/>
                  <a:pt x="11714789" y="3681575"/>
                  <a:pt x="11692833" y="3681484"/>
                </a:cubicBezTo>
                <a:cubicBezTo>
                  <a:pt x="11363495" y="3680110"/>
                  <a:pt x="9922719" y="3745047"/>
                  <a:pt x="9314871" y="4689350"/>
                </a:cubicBezTo>
                <a:cubicBezTo>
                  <a:pt x="9302438" y="4694248"/>
                  <a:pt x="9288453" y="4707103"/>
                  <a:pt x="9284101" y="4719346"/>
                </a:cubicBezTo>
                <a:cubicBezTo>
                  <a:pt x="9263275" y="4776580"/>
                  <a:pt x="9212301" y="4801371"/>
                  <a:pt x="9166300" y="4832283"/>
                </a:cubicBezTo>
                <a:cubicBezTo>
                  <a:pt x="9125893" y="4859523"/>
                  <a:pt x="9082998" y="4887987"/>
                  <a:pt x="9066214" y="4933898"/>
                </a:cubicBezTo>
                <a:cubicBezTo>
                  <a:pt x="9044146" y="4995110"/>
                  <a:pt x="9106931" y="4944915"/>
                  <a:pt x="9118433" y="4968176"/>
                </a:cubicBezTo>
                <a:cubicBezTo>
                  <a:pt x="9094500" y="5000005"/>
                  <a:pt x="9057511" y="5029083"/>
                  <a:pt x="9047876" y="5065198"/>
                </a:cubicBezTo>
                <a:cubicBezTo>
                  <a:pt x="9012755" y="5195582"/>
                  <a:pt x="8936914" y="5290462"/>
                  <a:pt x="8823465" y="5364223"/>
                </a:cubicBezTo>
                <a:cubicBezTo>
                  <a:pt x="8790828" y="5385341"/>
                  <a:pt x="8769383" y="5423906"/>
                  <a:pt x="8724937" y="5430025"/>
                </a:cubicBezTo>
                <a:cubicBezTo>
                  <a:pt x="8626095" y="5443493"/>
                  <a:pt x="8657177" y="5548779"/>
                  <a:pt x="8604958" y="5595607"/>
                </a:cubicBezTo>
                <a:cubicBezTo>
                  <a:pt x="8595012" y="5604484"/>
                  <a:pt x="8585999" y="5621928"/>
                  <a:pt x="8587863" y="5633863"/>
                </a:cubicBezTo>
                <a:cubicBezTo>
                  <a:pt x="8590659" y="5651006"/>
                  <a:pt x="8602472" y="5667226"/>
                  <a:pt x="8612418" y="5682530"/>
                </a:cubicBezTo>
                <a:cubicBezTo>
                  <a:pt x="8622675" y="5697832"/>
                  <a:pt x="8638215" y="5711301"/>
                  <a:pt x="8630756" y="5731500"/>
                </a:cubicBezTo>
                <a:cubicBezTo>
                  <a:pt x="8627651" y="5739763"/>
                  <a:pt x="8629823" y="5768533"/>
                  <a:pt x="8606823" y="5745886"/>
                </a:cubicBezTo>
                <a:cubicBezTo>
                  <a:pt x="8543727" y="5683753"/>
                  <a:pt x="8507049" y="5742516"/>
                  <a:pt x="8452968" y="5770676"/>
                </a:cubicBezTo>
                <a:cubicBezTo>
                  <a:pt x="8496482" y="5799753"/>
                  <a:pt x="8535645" y="5820258"/>
                  <a:pt x="8542173" y="5863718"/>
                </a:cubicBezTo>
                <a:cubicBezTo>
                  <a:pt x="8555538" y="5953396"/>
                  <a:pt x="8612726" y="5994408"/>
                  <a:pt x="8699447" y="6002366"/>
                </a:cubicBezTo>
                <a:cubicBezTo>
                  <a:pt x="8667433" y="6088982"/>
                  <a:pt x="8667433" y="6088982"/>
                  <a:pt x="8770936" y="6100920"/>
                </a:cubicBezTo>
                <a:cubicBezTo>
                  <a:pt x="8731151" y="6156010"/>
                  <a:pt x="8731151" y="6170089"/>
                  <a:pt x="8779329" y="6189065"/>
                </a:cubicBezTo>
                <a:cubicBezTo>
                  <a:pt x="8825641" y="6207124"/>
                  <a:pt x="8876925" y="6213245"/>
                  <a:pt x="8919820" y="6241095"/>
                </a:cubicBezTo>
                <a:cubicBezTo>
                  <a:pt x="8880345" y="6311490"/>
                  <a:pt x="8869155" y="6393209"/>
                  <a:pt x="8787721" y="6427490"/>
                </a:cubicBezTo>
                <a:cubicBezTo>
                  <a:pt x="8774978" y="6432693"/>
                  <a:pt x="8766275" y="6453811"/>
                  <a:pt x="8774354" y="6466053"/>
                </a:cubicBezTo>
                <a:cubicBezTo>
                  <a:pt x="8803883" y="6510431"/>
                  <a:pt x="8761612" y="6594600"/>
                  <a:pt x="8853613" y="6604088"/>
                </a:cubicBezTo>
                <a:cubicBezTo>
                  <a:pt x="8865115" y="6605005"/>
                  <a:pt x="8875684" y="6614189"/>
                  <a:pt x="8866669" y="6626125"/>
                </a:cubicBezTo>
                <a:cubicBezTo>
                  <a:pt x="8835586" y="6667749"/>
                  <a:pt x="8873196" y="6664996"/>
                  <a:pt x="8895884" y="6670198"/>
                </a:cubicBezTo>
                <a:cubicBezTo>
                  <a:pt x="8923238" y="6676624"/>
                  <a:pt x="8954320" y="6658261"/>
                  <a:pt x="8979808" y="6680910"/>
                </a:cubicBezTo>
                <a:cubicBezTo>
                  <a:pt x="8973900" y="6704783"/>
                  <a:pt x="8951834" y="6704478"/>
                  <a:pt x="8936293" y="6712128"/>
                </a:cubicBezTo>
                <a:cubicBezTo>
                  <a:pt x="8890913" y="6734166"/>
                  <a:pt x="8853924" y="6760486"/>
                  <a:pt x="8851748" y="6817721"/>
                </a:cubicBezTo>
                <a:lnTo>
                  <a:pt x="885432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49AE8-56FA-24F3-4EBC-F54D39AA2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28" y="2274694"/>
            <a:ext cx="5153120" cy="4091600"/>
          </a:xfrm>
        </p:spPr>
        <p:txBody>
          <a:bodyPr>
            <a:normAutofit lnSpcReduction="100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/>
              <a:t>What’s going on in this artwork?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/>
              <a:t>What was your first reaction to this artwork? Why do you think you had the reaction? 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/>
              <a:t>Does your opinion about the artwork change the longer you look at it? Why?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/>
              <a:t>Describe the lines in this artwork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400" dirty="0"/>
              <a:t>What verbs would you use to describe this artwork?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4ABD7-42EE-627A-7A11-BA8EFB08BAAF}"/>
              </a:ext>
            </a:extLst>
          </p:cNvPr>
          <p:cNvSpPr txBox="1"/>
          <p:nvPr/>
        </p:nvSpPr>
        <p:spPr>
          <a:xfrm>
            <a:off x="2242867" y="491706"/>
            <a:ext cx="535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2606349643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hild and child holding up a mask&#10;&#10;Description automatically generated">
            <a:extLst>
              <a:ext uri="{FF2B5EF4-FFF2-40B4-BE49-F238E27FC236}">
                <a16:creationId xmlns:a16="http://schemas.microsoft.com/office/drawing/2014/main" id="{6651F79C-3E26-3043-EF12-1D1AF508A7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4" r="-2" b="28847"/>
          <a:stretch/>
        </p:blipFill>
        <p:spPr bwMode="auto">
          <a:xfrm>
            <a:off x="20" y="5"/>
            <a:ext cx="753462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0AB2A-1971-7577-3F30-F4131CC74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568"/>
          <a:stretch/>
        </p:blipFill>
        <p:spPr bwMode="auto">
          <a:xfrm>
            <a:off x="7653536" y="1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noFill/>
        </p:spPr>
      </p:pic>
      <p:pic>
        <p:nvPicPr>
          <p:cNvPr id="6" name="Picture 1" descr="Colorful liquid art">
            <a:extLst>
              <a:ext uri="{FF2B5EF4-FFF2-40B4-BE49-F238E27FC236}">
                <a16:creationId xmlns:a16="http://schemas.microsoft.com/office/drawing/2014/main" id="{A1C93DD2-C075-737E-EB0A-BBE573DFF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332" r="-1" b="23558"/>
          <a:stretch/>
        </p:blipFill>
        <p:spPr>
          <a:xfrm>
            <a:off x="1" y="4316252"/>
            <a:ext cx="6836850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41D5C-41E6-EE83-CFDB-ABDCE6C8B77E}"/>
              </a:ext>
            </a:extLst>
          </p:cNvPr>
          <p:cNvSpPr txBox="1"/>
          <p:nvPr/>
        </p:nvSpPr>
        <p:spPr>
          <a:xfrm>
            <a:off x="6408305" y="4650987"/>
            <a:ext cx="5505814" cy="14713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Today’s Art Lesson…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i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i="1" dirty="0">
                <a:latin typeface="+mj-lt"/>
                <a:ea typeface="+mj-ea"/>
                <a:cs typeface="+mj-cs"/>
              </a:rPr>
              <a:t>	Kahlo Masks</a:t>
            </a:r>
          </a:p>
        </p:txBody>
      </p:sp>
    </p:spTree>
    <p:extLst>
      <p:ext uri="{BB962C8B-B14F-4D97-AF65-F5344CB8AC3E}">
        <p14:creationId xmlns:p14="http://schemas.microsoft.com/office/powerpoint/2010/main" val="1364924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236</Words>
  <Application>Microsoft Office PowerPoint</Application>
  <PresentationFormat>Widescreen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Elephant</vt:lpstr>
      <vt:lpstr>BrushVTI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Anderson</dc:creator>
  <cp:lastModifiedBy>Lindsey Anderson</cp:lastModifiedBy>
  <cp:revision>1</cp:revision>
  <dcterms:created xsi:type="dcterms:W3CDTF">2022-10-18T20:08:31Z</dcterms:created>
  <dcterms:modified xsi:type="dcterms:W3CDTF">2023-07-27T20:51:27Z</dcterms:modified>
</cp:coreProperties>
</file>