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7" r:id="rId2"/>
    <p:sldId id="256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66FF33"/>
    <a:srgbClr val="CC66FF"/>
    <a:srgbClr val="FF9933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796AC6-C89B-4321-939F-6966D1313766}" v="49" dt="2022-10-25T03:50:57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ey Anderson" userId="6d4fb49d4867a9b1" providerId="LiveId" clId="{6A796AC6-C89B-4321-939F-6966D1313766}"/>
    <pc:docChg chg="undo custSel addSld modSld sldOrd">
      <pc:chgData name="Lindsey Anderson" userId="6d4fb49d4867a9b1" providerId="LiveId" clId="{6A796AC6-C89B-4321-939F-6966D1313766}" dt="2022-10-25T03:50:57.384" v="1105"/>
      <pc:docMkLst>
        <pc:docMk/>
      </pc:docMkLst>
      <pc:sldChg chg="addSp delSp modSp mod modTransition setBg modClrScheme delAnim modAnim delDesignElem chgLayout">
        <pc:chgData name="Lindsey Anderson" userId="6d4fb49d4867a9b1" providerId="LiveId" clId="{6A796AC6-C89B-4321-939F-6966D1313766}" dt="2022-10-20T18:37:01.590" v="99"/>
        <pc:sldMkLst>
          <pc:docMk/>
          <pc:sldMk cId="4019146384" sldId="256"/>
        </pc:sldMkLst>
        <pc:spChg chg="add del">
          <ac:chgData name="Lindsey Anderson" userId="6d4fb49d4867a9b1" providerId="LiveId" clId="{6A796AC6-C89B-4321-939F-6966D1313766}" dt="2022-10-18T20:25:15.900" v="6" actId="26606"/>
          <ac:spMkLst>
            <pc:docMk/>
            <pc:sldMk cId="4019146384" sldId="256"/>
            <ac:spMk id="10" creationId="{C7F55EAC-550A-4BDD-9099-3F20B8FA0EBC}"/>
          </ac:spMkLst>
        </pc:spChg>
        <pc:spChg chg="add del">
          <ac:chgData name="Lindsey Anderson" userId="6d4fb49d4867a9b1" providerId="LiveId" clId="{6A796AC6-C89B-4321-939F-6966D1313766}" dt="2022-10-18T20:25:15.900" v="6" actId="26606"/>
          <ac:spMkLst>
            <pc:docMk/>
            <pc:sldMk cId="4019146384" sldId="256"/>
            <ac:spMk id="12" creationId="{DC4F5A5F-493F-49AE-89B6-D5AF5EBC8B0E}"/>
          </ac:spMkLst>
        </pc:spChg>
        <pc:spChg chg="add del">
          <ac:chgData name="Lindsey Anderson" userId="6d4fb49d4867a9b1" providerId="LiveId" clId="{6A796AC6-C89B-4321-939F-6966D1313766}" dt="2022-10-18T20:25:17.003" v="8" actId="26606"/>
          <ac:spMkLst>
            <pc:docMk/>
            <pc:sldMk cId="4019146384" sldId="256"/>
            <ac:spMk id="14" creationId="{C6B298B9-AA3F-4E48-9ADE-DD1A49F40A94}"/>
          </ac:spMkLst>
        </pc:spChg>
        <pc:spChg chg="add del">
          <ac:chgData name="Lindsey Anderson" userId="6d4fb49d4867a9b1" providerId="LiveId" clId="{6A796AC6-C89B-4321-939F-6966D1313766}" dt="2022-10-18T20:25:17.003" v="8" actId="26606"/>
          <ac:spMkLst>
            <pc:docMk/>
            <pc:sldMk cId="4019146384" sldId="256"/>
            <ac:spMk id="15" creationId="{78A6362C-DAA2-46F0-8F9D-238EA1E6FD27}"/>
          </ac:spMkLst>
        </pc:spChg>
        <pc:spChg chg="add del">
          <ac:chgData name="Lindsey Anderson" userId="6d4fb49d4867a9b1" providerId="LiveId" clId="{6A796AC6-C89B-4321-939F-6966D1313766}" dt="2022-10-18T20:25:18.047" v="10" actId="26606"/>
          <ac:spMkLst>
            <pc:docMk/>
            <pc:sldMk cId="4019146384" sldId="256"/>
            <ac:spMk id="17" creationId="{C7F55EAC-550A-4BDD-9099-3F20B8FA0EBC}"/>
          </ac:spMkLst>
        </pc:spChg>
        <pc:spChg chg="add del">
          <ac:chgData name="Lindsey Anderson" userId="6d4fb49d4867a9b1" providerId="LiveId" clId="{6A796AC6-C89B-4321-939F-6966D1313766}" dt="2022-10-18T20:25:18.047" v="10" actId="26606"/>
          <ac:spMkLst>
            <pc:docMk/>
            <pc:sldMk cId="4019146384" sldId="256"/>
            <ac:spMk id="18" creationId="{DC4F5A5F-493F-49AE-89B6-D5AF5EBC8B0E}"/>
          </ac:spMkLst>
        </pc:spChg>
        <pc:spChg chg="add del">
          <ac:chgData name="Lindsey Anderson" userId="6d4fb49d4867a9b1" providerId="LiveId" clId="{6A796AC6-C89B-4321-939F-6966D1313766}" dt="2022-10-18T20:25:18.995" v="12" actId="26606"/>
          <ac:spMkLst>
            <pc:docMk/>
            <pc:sldMk cId="4019146384" sldId="256"/>
            <ac:spMk id="20" creationId="{7BDAC5B6-20CE-447F-8BA1-F2274AC7AE5B}"/>
          </ac:spMkLst>
        </pc:spChg>
        <pc:spChg chg="add del">
          <ac:chgData name="Lindsey Anderson" userId="6d4fb49d4867a9b1" providerId="LiveId" clId="{6A796AC6-C89B-4321-939F-6966D1313766}" dt="2022-10-18T20:25:18.995" v="12" actId="26606"/>
          <ac:spMkLst>
            <pc:docMk/>
            <pc:sldMk cId="4019146384" sldId="256"/>
            <ac:spMk id="21" creationId="{D1D22B31-BF8F-446B-9009-8A251FB177CB}"/>
          </ac:spMkLst>
        </pc:spChg>
        <pc:spChg chg="add del">
          <ac:chgData name="Lindsey Anderson" userId="6d4fb49d4867a9b1" providerId="LiveId" clId="{6A796AC6-C89B-4321-939F-6966D1313766}" dt="2022-10-18T20:25:19.803" v="14" actId="26606"/>
          <ac:spMkLst>
            <pc:docMk/>
            <pc:sldMk cId="4019146384" sldId="256"/>
            <ac:spMk id="23" creationId="{C7F55EAC-550A-4BDD-9099-3F20B8FA0EBC}"/>
          </ac:spMkLst>
        </pc:spChg>
        <pc:spChg chg="add del">
          <ac:chgData name="Lindsey Anderson" userId="6d4fb49d4867a9b1" providerId="LiveId" clId="{6A796AC6-C89B-4321-939F-6966D1313766}" dt="2022-10-18T20:25:19.803" v="14" actId="26606"/>
          <ac:spMkLst>
            <pc:docMk/>
            <pc:sldMk cId="4019146384" sldId="256"/>
            <ac:spMk id="24" creationId="{DC4F5A5F-493F-49AE-89B6-D5AF5EBC8B0E}"/>
          </ac:spMkLst>
        </pc:spChg>
        <pc:spChg chg="add del">
          <ac:chgData name="Lindsey Anderson" userId="6d4fb49d4867a9b1" providerId="LiveId" clId="{6A796AC6-C89B-4321-939F-6966D1313766}" dt="2022-10-19T01:55:14.488" v="16" actId="700"/>
          <ac:spMkLst>
            <pc:docMk/>
            <pc:sldMk cId="4019146384" sldId="256"/>
            <ac:spMk id="26" creationId="{8DAAB828-02C8-4111-AC14-FF5ACEDDFE37}"/>
          </ac:spMkLst>
        </pc:spChg>
        <pc:grpChg chg="add del">
          <ac:chgData name="Lindsey Anderson" userId="6d4fb49d4867a9b1" providerId="LiveId" clId="{6A796AC6-C89B-4321-939F-6966D1313766}" dt="2022-10-19T01:55:14.488" v="16" actId="700"/>
          <ac:grpSpMkLst>
            <pc:docMk/>
            <pc:sldMk cId="4019146384" sldId="256"/>
            <ac:grpSpMk id="27" creationId="{C32D4553-E775-4F16-9A6F-FED8D166A5B7}"/>
          </ac:grpSpMkLst>
        </pc:grpChg>
        <pc:picChg chg="del">
          <ac:chgData name="Lindsey Anderson" userId="6d4fb49d4867a9b1" providerId="LiveId" clId="{6A796AC6-C89B-4321-939F-6966D1313766}" dt="2022-10-18T20:21:07.068" v="0" actId="478"/>
          <ac:picMkLst>
            <pc:docMk/>
            <pc:sldMk cId="4019146384" sldId="256"/>
            <ac:picMk id="4" creationId="{2BF1F02B-0633-8EF8-CB84-959E7FBCC430}"/>
          </ac:picMkLst>
        </pc:picChg>
        <pc:picChg chg="add mod">
          <ac:chgData name="Lindsey Anderson" userId="6d4fb49d4867a9b1" providerId="LiveId" clId="{6A796AC6-C89B-4321-939F-6966D1313766}" dt="2022-10-20T17:40:16.989" v="25" actId="1076"/>
          <ac:picMkLst>
            <pc:docMk/>
            <pc:sldMk cId="4019146384" sldId="256"/>
            <ac:picMk id="5" creationId="{354F2A6D-3037-CD81-D44E-EE12FE81C4B8}"/>
          </ac:picMkLst>
        </pc:picChg>
      </pc:sldChg>
      <pc:sldChg chg="addSp delSp modSp new mod ord modTransition setBg addAnim delAnim">
        <pc:chgData name="Lindsey Anderson" userId="6d4fb49d4867a9b1" providerId="LiveId" clId="{6A796AC6-C89B-4321-939F-6966D1313766}" dt="2022-10-20T20:22:20.571" v="494"/>
        <pc:sldMkLst>
          <pc:docMk/>
          <pc:sldMk cId="1517199194" sldId="257"/>
        </pc:sldMkLst>
        <pc:spChg chg="mod">
          <ac:chgData name="Lindsey Anderson" userId="6d4fb49d4867a9b1" providerId="LiveId" clId="{6A796AC6-C89B-4321-939F-6966D1313766}" dt="2022-10-20T20:22:20.567" v="492" actId="26606"/>
          <ac:spMkLst>
            <pc:docMk/>
            <pc:sldMk cId="1517199194" sldId="257"/>
            <ac:spMk id="2" creationId="{DFFF5010-D66A-8706-2990-D62F5EBFBE0F}"/>
          </ac:spMkLst>
        </pc:spChg>
        <pc:spChg chg="mod">
          <ac:chgData name="Lindsey Anderson" userId="6d4fb49d4867a9b1" providerId="LiveId" clId="{6A796AC6-C89B-4321-939F-6966D1313766}" dt="2022-10-20T20:22:20.567" v="492" actId="26606"/>
          <ac:spMkLst>
            <pc:docMk/>
            <pc:sldMk cId="1517199194" sldId="257"/>
            <ac:spMk id="3" creationId="{404283E0-BB89-22DF-DECF-643F23F3E9DB}"/>
          </ac:spMkLst>
        </pc:spChg>
        <pc:spChg chg="add del">
          <ac:chgData name="Lindsey Anderson" userId="6d4fb49d4867a9b1" providerId="LiveId" clId="{6A796AC6-C89B-4321-939F-6966D1313766}" dt="2022-10-20T20:22:20.567" v="492" actId="26606"/>
          <ac:spMkLst>
            <pc:docMk/>
            <pc:sldMk cId="1517199194" sldId="257"/>
            <ac:spMk id="1033" creationId="{91533D02-5B19-4099-B40C-FC34B267F72C}"/>
          </ac:spMkLst>
        </pc:spChg>
        <pc:spChg chg="add del">
          <ac:chgData name="Lindsey Anderson" userId="6d4fb49d4867a9b1" providerId="LiveId" clId="{6A796AC6-C89B-4321-939F-6966D1313766}" dt="2022-10-20T20:22:20.567" v="492" actId="26606"/>
          <ac:spMkLst>
            <pc:docMk/>
            <pc:sldMk cId="1517199194" sldId="257"/>
            <ac:spMk id="1035" creationId="{4DA7774E-70DC-4AFA-90A7-568C64A15884}"/>
          </ac:spMkLst>
        </pc:spChg>
        <pc:spChg chg="add del">
          <ac:chgData name="Lindsey Anderson" userId="6d4fb49d4867a9b1" providerId="LiveId" clId="{6A796AC6-C89B-4321-939F-6966D1313766}" dt="2022-10-20T20:22:20.567" v="492" actId="26606"/>
          <ac:spMkLst>
            <pc:docMk/>
            <pc:sldMk cId="1517199194" sldId="257"/>
            <ac:spMk id="1037" creationId="{D6491A7C-54CA-4F46-B991-1654BA2D2CAF}"/>
          </ac:spMkLst>
        </pc:spChg>
        <pc:spChg chg="add del">
          <ac:chgData name="Lindsey Anderson" userId="6d4fb49d4867a9b1" providerId="LiveId" clId="{6A796AC6-C89B-4321-939F-6966D1313766}" dt="2022-10-20T20:22:20.567" v="492" actId="26606"/>
          <ac:spMkLst>
            <pc:docMk/>
            <pc:sldMk cId="1517199194" sldId="257"/>
            <ac:spMk id="1039" creationId="{00C86B63-AEF5-40F3-916D-16A57C687854}"/>
          </ac:spMkLst>
        </pc:spChg>
        <pc:spChg chg="add del">
          <ac:chgData name="Lindsey Anderson" userId="6d4fb49d4867a9b1" providerId="LiveId" clId="{6A796AC6-C89B-4321-939F-6966D1313766}" dt="2022-10-20T20:22:20.567" v="492" actId="26606"/>
          <ac:spMkLst>
            <pc:docMk/>
            <pc:sldMk cId="1517199194" sldId="257"/>
            <ac:spMk id="1041" creationId="{D8133EA2-8404-4341-9240-E94313B9CCBC}"/>
          </ac:spMkLst>
        </pc:spChg>
        <pc:spChg chg="add del">
          <ac:chgData name="Lindsey Anderson" userId="6d4fb49d4867a9b1" providerId="LiveId" clId="{6A796AC6-C89B-4321-939F-6966D1313766}" dt="2022-10-20T20:22:20.567" v="492" actId="26606"/>
          <ac:spMkLst>
            <pc:docMk/>
            <pc:sldMk cId="1517199194" sldId="257"/>
            <ac:spMk id="1043" creationId="{28BDBD72-44D2-4668-8677-6849504ED272}"/>
          </ac:spMkLst>
        </pc:spChg>
        <pc:spChg chg="add">
          <ac:chgData name="Lindsey Anderson" userId="6d4fb49d4867a9b1" providerId="LiveId" clId="{6A796AC6-C89B-4321-939F-6966D1313766}" dt="2022-10-20T20:22:20.567" v="492" actId="26606"/>
          <ac:spMkLst>
            <pc:docMk/>
            <pc:sldMk cId="1517199194" sldId="257"/>
            <ac:spMk id="1045" creationId="{2D1425A6-B38A-4A61-B3C0-D0904A64024A}"/>
          </ac:spMkLst>
        </pc:spChg>
        <pc:spChg chg="add">
          <ac:chgData name="Lindsey Anderson" userId="6d4fb49d4867a9b1" providerId="LiveId" clId="{6A796AC6-C89B-4321-939F-6966D1313766}" dt="2022-10-20T20:22:20.567" v="492" actId="26606"/>
          <ac:spMkLst>
            <pc:docMk/>
            <pc:sldMk cId="1517199194" sldId="257"/>
            <ac:spMk id="1046" creationId="{3B6E2F2D-25DC-45BA-8922-912F6E873D2F}"/>
          </ac:spMkLst>
        </pc:spChg>
        <pc:spChg chg="add">
          <ac:chgData name="Lindsey Anderson" userId="6d4fb49d4867a9b1" providerId="LiveId" clId="{6A796AC6-C89B-4321-939F-6966D1313766}" dt="2022-10-20T20:22:20.567" v="492" actId="26606"/>
          <ac:spMkLst>
            <pc:docMk/>
            <pc:sldMk cId="1517199194" sldId="257"/>
            <ac:spMk id="1047" creationId="{3420F5F0-9D5C-4C44-8FD0-54417955E777}"/>
          </ac:spMkLst>
        </pc:spChg>
        <pc:spChg chg="add del">
          <ac:chgData name="Lindsey Anderson" userId="6d4fb49d4867a9b1" providerId="LiveId" clId="{6A796AC6-C89B-4321-939F-6966D1313766}" dt="2022-10-20T20:22:18.014" v="487" actId="26606"/>
          <ac:spMkLst>
            <pc:docMk/>
            <pc:sldMk cId="1517199194" sldId="257"/>
            <ac:spMk id="1048" creationId="{2D1425A6-B38A-4A61-B3C0-D0904A64024A}"/>
          </ac:spMkLst>
        </pc:spChg>
        <pc:spChg chg="add">
          <ac:chgData name="Lindsey Anderson" userId="6d4fb49d4867a9b1" providerId="LiveId" clId="{6A796AC6-C89B-4321-939F-6966D1313766}" dt="2022-10-20T20:22:20.567" v="492" actId="26606"/>
          <ac:spMkLst>
            <pc:docMk/>
            <pc:sldMk cId="1517199194" sldId="257"/>
            <ac:spMk id="1049" creationId="{03778BAC-6847-4B3E-B7BF-36349545678F}"/>
          </ac:spMkLst>
        </pc:spChg>
        <pc:spChg chg="add del">
          <ac:chgData name="Lindsey Anderson" userId="6d4fb49d4867a9b1" providerId="LiveId" clId="{6A796AC6-C89B-4321-939F-6966D1313766}" dt="2022-10-20T20:22:18.014" v="487" actId="26606"/>
          <ac:spMkLst>
            <pc:docMk/>
            <pc:sldMk cId="1517199194" sldId="257"/>
            <ac:spMk id="1050" creationId="{3B6E2F2D-25DC-45BA-8922-912F6E873D2F}"/>
          </ac:spMkLst>
        </pc:spChg>
        <pc:spChg chg="add del">
          <ac:chgData name="Lindsey Anderson" userId="6d4fb49d4867a9b1" providerId="LiveId" clId="{6A796AC6-C89B-4321-939F-6966D1313766}" dt="2022-10-20T20:22:18.014" v="487" actId="26606"/>
          <ac:spMkLst>
            <pc:docMk/>
            <pc:sldMk cId="1517199194" sldId="257"/>
            <ac:spMk id="1052" creationId="{3420F5F0-9D5C-4C44-8FD0-54417955E777}"/>
          </ac:spMkLst>
        </pc:spChg>
        <pc:spChg chg="add del">
          <ac:chgData name="Lindsey Anderson" userId="6d4fb49d4867a9b1" providerId="LiveId" clId="{6A796AC6-C89B-4321-939F-6966D1313766}" dt="2022-10-20T20:22:18.014" v="487" actId="26606"/>
          <ac:spMkLst>
            <pc:docMk/>
            <pc:sldMk cId="1517199194" sldId="257"/>
            <ac:spMk id="1054" creationId="{03778BAC-6847-4B3E-B7BF-36349545678F}"/>
          </ac:spMkLst>
        </pc:spChg>
        <pc:picChg chg="add mod ord">
          <ac:chgData name="Lindsey Anderson" userId="6d4fb49d4867a9b1" providerId="LiveId" clId="{6A796AC6-C89B-4321-939F-6966D1313766}" dt="2022-10-20T20:22:20.567" v="492" actId="26606"/>
          <ac:picMkLst>
            <pc:docMk/>
            <pc:sldMk cId="1517199194" sldId="257"/>
            <ac:picMk id="1026" creationId="{AB15C117-0529-0DFC-EE22-80EAA3074DD7}"/>
          </ac:picMkLst>
        </pc:picChg>
        <pc:picChg chg="add mod ord">
          <ac:chgData name="Lindsey Anderson" userId="6d4fb49d4867a9b1" providerId="LiveId" clId="{6A796AC6-C89B-4321-939F-6966D1313766}" dt="2022-10-20T20:22:20.567" v="492" actId="26606"/>
          <ac:picMkLst>
            <pc:docMk/>
            <pc:sldMk cId="1517199194" sldId="257"/>
            <ac:picMk id="1028" creationId="{EEAACD97-3A4B-C87B-753A-60366CC6ACFD}"/>
          </ac:picMkLst>
        </pc:picChg>
      </pc:sldChg>
      <pc:sldChg chg="addSp modSp new mod modTransition setBg">
        <pc:chgData name="Lindsey Anderson" userId="6d4fb49d4867a9b1" providerId="LiveId" clId="{6A796AC6-C89B-4321-939F-6966D1313766}" dt="2022-10-20T20:20:42.377" v="482"/>
        <pc:sldMkLst>
          <pc:docMk/>
          <pc:sldMk cId="757298106" sldId="258"/>
        </pc:sldMkLst>
        <pc:spChg chg="add mod ord">
          <ac:chgData name="Lindsey Anderson" userId="6d4fb49d4867a9b1" providerId="LiveId" clId="{6A796AC6-C89B-4321-939F-6966D1313766}" dt="2022-10-20T20:20:32.350" v="481" actId="26606"/>
          <ac:spMkLst>
            <pc:docMk/>
            <pc:sldMk cId="757298106" sldId="258"/>
            <ac:spMk id="2" creationId="{7AAA6ECA-87AC-D39E-AE58-1BC6FAC3C017}"/>
          </ac:spMkLst>
        </pc:spChg>
        <pc:spChg chg="add mod">
          <ac:chgData name="Lindsey Anderson" userId="6d4fb49d4867a9b1" providerId="LiveId" clId="{6A796AC6-C89B-4321-939F-6966D1313766}" dt="2022-10-20T20:20:32.350" v="481" actId="26606"/>
          <ac:spMkLst>
            <pc:docMk/>
            <pc:sldMk cId="757298106" sldId="258"/>
            <ac:spMk id="3" creationId="{944CAF70-20BE-5D5F-F2F1-729B73339734}"/>
          </ac:spMkLst>
        </pc:spChg>
        <pc:picChg chg="add mod ord">
          <ac:chgData name="Lindsey Anderson" userId="6d4fb49d4867a9b1" providerId="LiveId" clId="{6A796AC6-C89B-4321-939F-6966D1313766}" dt="2022-10-20T20:20:32.350" v="481" actId="26606"/>
          <ac:picMkLst>
            <pc:docMk/>
            <pc:sldMk cId="757298106" sldId="258"/>
            <ac:picMk id="2050" creationId="{082954A6-1413-666B-582B-2A0047BD459E}"/>
          </ac:picMkLst>
        </pc:picChg>
        <pc:picChg chg="add">
          <ac:chgData name="Lindsey Anderson" userId="6d4fb49d4867a9b1" providerId="LiveId" clId="{6A796AC6-C89B-4321-939F-6966D1313766}" dt="2022-10-20T20:20:32.350" v="481" actId="26606"/>
          <ac:picMkLst>
            <pc:docMk/>
            <pc:sldMk cId="757298106" sldId="258"/>
            <ac:picMk id="2055" creationId="{884F1622-F133-4C39-A178-9AE077529E27}"/>
          </ac:picMkLst>
        </pc:picChg>
      </pc:sldChg>
      <pc:sldChg chg="addSp delSp modSp new mod modTransition setBg">
        <pc:chgData name="Lindsey Anderson" userId="6d4fb49d4867a9b1" providerId="LiveId" clId="{6A796AC6-C89B-4321-939F-6966D1313766}" dt="2022-10-20T20:47:23.136" v="1072" actId="20577"/>
        <pc:sldMkLst>
          <pc:docMk/>
          <pc:sldMk cId="368426225" sldId="259"/>
        </pc:sldMkLst>
        <pc:spChg chg="add mod">
          <ac:chgData name="Lindsey Anderson" userId="6d4fb49d4867a9b1" providerId="LiveId" clId="{6A796AC6-C89B-4321-939F-6966D1313766}" dt="2022-10-20T20:24:29.853" v="519" actId="1076"/>
          <ac:spMkLst>
            <pc:docMk/>
            <pc:sldMk cId="368426225" sldId="259"/>
            <ac:spMk id="2" creationId="{2C8B786F-BCFC-1563-9E9B-5C8FABA0A950}"/>
          </ac:spMkLst>
        </pc:spChg>
        <pc:spChg chg="add mod">
          <ac:chgData name="Lindsey Anderson" userId="6d4fb49d4867a9b1" providerId="LiveId" clId="{6A796AC6-C89B-4321-939F-6966D1313766}" dt="2022-10-20T20:47:23.136" v="1072" actId="20577"/>
          <ac:spMkLst>
            <pc:docMk/>
            <pc:sldMk cId="368426225" sldId="259"/>
            <ac:spMk id="3" creationId="{60BBE7BC-0D60-0851-D930-5BDDFB47A7FF}"/>
          </ac:spMkLst>
        </pc:spChg>
        <pc:spChg chg="add">
          <ac:chgData name="Lindsey Anderson" userId="6d4fb49d4867a9b1" providerId="LiveId" clId="{6A796AC6-C89B-4321-939F-6966D1313766}" dt="2022-10-20T20:24:20.980" v="517" actId="26606"/>
          <ac:spMkLst>
            <pc:docMk/>
            <pc:sldMk cId="368426225" sldId="259"/>
            <ac:spMk id="3089" creationId="{C6F0BCE7-1D08-44F6-B221-6B0EB3C6C194}"/>
          </ac:spMkLst>
        </pc:spChg>
        <pc:spChg chg="add">
          <ac:chgData name="Lindsey Anderson" userId="6d4fb49d4867a9b1" providerId="LiveId" clId="{6A796AC6-C89B-4321-939F-6966D1313766}" dt="2022-10-20T20:24:20.980" v="517" actId="26606"/>
          <ac:spMkLst>
            <pc:docMk/>
            <pc:sldMk cId="368426225" sldId="259"/>
            <ac:spMk id="3093" creationId="{37BB0237-8651-454A-B1D3-796C13CDF70D}"/>
          </ac:spMkLst>
        </pc:spChg>
        <pc:spChg chg="add">
          <ac:chgData name="Lindsey Anderson" userId="6d4fb49d4867a9b1" providerId="LiveId" clId="{6A796AC6-C89B-4321-939F-6966D1313766}" dt="2022-10-20T20:24:20.980" v="517" actId="26606"/>
          <ac:spMkLst>
            <pc:docMk/>
            <pc:sldMk cId="368426225" sldId="259"/>
            <ac:spMk id="3095" creationId="{D51820E5-A190-4FD7-9D12-AC21B66FE87F}"/>
          </ac:spMkLst>
        </pc:spChg>
        <pc:spChg chg="add">
          <ac:chgData name="Lindsey Anderson" userId="6d4fb49d4867a9b1" providerId="LiveId" clId="{6A796AC6-C89B-4321-939F-6966D1313766}" dt="2022-10-20T20:24:20.980" v="517" actId="26606"/>
          <ac:spMkLst>
            <pc:docMk/>
            <pc:sldMk cId="368426225" sldId="259"/>
            <ac:spMk id="3097" creationId="{DA82E6DA-FBD3-41EA-A3BE-10BE109DAB19}"/>
          </ac:spMkLst>
        </pc:spChg>
        <pc:spChg chg="add">
          <ac:chgData name="Lindsey Anderson" userId="6d4fb49d4867a9b1" providerId="LiveId" clId="{6A796AC6-C89B-4321-939F-6966D1313766}" dt="2022-10-20T20:24:20.980" v="517" actId="26606"/>
          <ac:spMkLst>
            <pc:docMk/>
            <pc:sldMk cId="368426225" sldId="259"/>
            <ac:spMk id="3099" creationId="{4AFE92FF-729F-4E13-90F5-F46313D6C8A8}"/>
          </ac:spMkLst>
        </pc:spChg>
        <pc:picChg chg="add mod">
          <ac:chgData name="Lindsey Anderson" userId="6d4fb49d4867a9b1" providerId="LiveId" clId="{6A796AC6-C89B-4321-939F-6966D1313766}" dt="2022-10-20T20:24:20.980" v="517" actId="26606"/>
          <ac:picMkLst>
            <pc:docMk/>
            <pc:sldMk cId="368426225" sldId="259"/>
            <ac:picMk id="3074" creationId="{D667508B-96AC-0055-9AF7-72D26FDA68CE}"/>
          </ac:picMkLst>
        </pc:picChg>
        <pc:picChg chg="add mod ord">
          <ac:chgData name="Lindsey Anderson" userId="6d4fb49d4867a9b1" providerId="LiveId" clId="{6A796AC6-C89B-4321-939F-6966D1313766}" dt="2022-10-20T20:24:20.980" v="517" actId="26606"/>
          <ac:picMkLst>
            <pc:docMk/>
            <pc:sldMk cId="368426225" sldId="259"/>
            <ac:picMk id="3076" creationId="{A143F8A4-5CD8-C73D-BA0B-7AD2FE22E5BE}"/>
          </ac:picMkLst>
        </pc:picChg>
        <pc:picChg chg="add mod">
          <ac:chgData name="Lindsey Anderson" userId="6d4fb49d4867a9b1" providerId="LiveId" clId="{6A796AC6-C89B-4321-939F-6966D1313766}" dt="2022-10-20T20:24:20.980" v="517" actId="26606"/>
          <ac:picMkLst>
            <pc:docMk/>
            <pc:sldMk cId="368426225" sldId="259"/>
            <ac:picMk id="3078" creationId="{BC1D2CAE-F441-D3C3-861E-3E72009A508C}"/>
          </ac:picMkLst>
        </pc:picChg>
        <pc:picChg chg="add mod">
          <ac:chgData name="Lindsey Anderson" userId="6d4fb49d4867a9b1" providerId="LiveId" clId="{6A796AC6-C89B-4321-939F-6966D1313766}" dt="2022-10-20T20:24:20.980" v="517" actId="26606"/>
          <ac:picMkLst>
            <pc:docMk/>
            <pc:sldMk cId="368426225" sldId="259"/>
            <ac:picMk id="3080" creationId="{C8918AA4-B257-C624-6F1A-5620FF106632}"/>
          </ac:picMkLst>
        </pc:picChg>
        <pc:picChg chg="add del mod">
          <ac:chgData name="Lindsey Anderson" userId="6d4fb49d4867a9b1" providerId="LiveId" clId="{6A796AC6-C89B-4321-939F-6966D1313766}" dt="2022-10-20T20:24:12.394" v="516" actId="478"/>
          <ac:picMkLst>
            <pc:docMk/>
            <pc:sldMk cId="368426225" sldId="259"/>
            <ac:picMk id="3082" creationId="{1C7CF317-43BD-AD09-7FC3-82B29DB5A5F7}"/>
          </ac:picMkLst>
        </pc:picChg>
        <pc:picChg chg="add">
          <ac:chgData name="Lindsey Anderson" userId="6d4fb49d4867a9b1" providerId="LiveId" clId="{6A796AC6-C89B-4321-939F-6966D1313766}" dt="2022-10-20T20:24:20.980" v="517" actId="26606"/>
          <ac:picMkLst>
            <pc:docMk/>
            <pc:sldMk cId="368426225" sldId="259"/>
            <ac:picMk id="3085" creationId="{B19CC5C6-8EA3-4EC3-B30D-BF28B79D8E74}"/>
          </ac:picMkLst>
        </pc:picChg>
        <pc:picChg chg="add">
          <ac:chgData name="Lindsey Anderson" userId="6d4fb49d4867a9b1" providerId="LiveId" clId="{6A796AC6-C89B-4321-939F-6966D1313766}" dt="2022-10-20T20:24:20.980" v="517" actId="26606"/>
          <ac:picMkLst>
            <pc:docMk/>
            <pc:sldMk cId="368426225" sldId="259"/>
            <ac:picMk id="3087" creationId="{323A01E2-1AC5-485A-A2D7-99171BE4E222}"/>
          </ac:picMkLst>
        </pc:picChg>
        <pc:picChg chg="add">
          <ac:chgData name="Lindsey Anderson" userId="6d4fb49d4867a9b1" providerId="LiveId" clId="{6A796AC6-C89B-4321-939F-6966D1313766}" dt="2022-10-20T20:24:20.980" v="517" actId="26606"/>
          <ac:picMkLst>
            <pc:docMk/>
            <pc:sldMk cId="368426225" sldId="259"/>
            <ac:picMk id="3091" creationId="{1814C083-3159-4495-8306-2CED8FFA7297}"/>
          </ac:picMkLst>
        </pc:picChg>
      </pc:sldChg>
      <pc:sldChg chg="addSp modSp new mod modTransition">
        <pc:chgData name="Lindsey Anderson" userId="6d4fb49d4867a9b1" providerId="LiveId" clId="{6A796AC6-C89B-4321-939F-6966D1313766}" dt="2022-10-20T20:42:36.339" v="1058"/>
        <pc:sldMkLst>
          <pc:docMk/>
          <pc:sldMk cId="871034316" sldId="260"/>
        </pc:sldMkLst>
        <pc:spChg chg="mod">
          <ac:chgData name="Lindsey Anderson" userId="6d4fb49d4867a9b1" providerId="LiveId" clId="{6A796AC6-C89B-4321-939F-6966D1313766}" dt="2022-10-20T20:37:20.605" v="1028" actId="1076"/>
          <ac:spMkLst>
            <pc:docMk/>
            <pc:sldMk cId="871034316" sldId="260"/>
            <ac:spMk id="2" creationId="{E4D5268D-D7BA-A4E8-6FC7-01F2DB235400}"/>
          </ac:spMkLst>
        </pc:spChg>
        <pc:spChg chg="mod">
          <ac:chgData name="Lindsey Anderson" userId="6d4fb49d4867a9b1" providerId="LiveId" clId="{6A796AC6-C89B-4321-939F-6966D1313766}" dt="2022-10-20T20:39:56.658" v="1048" actId="1076"/>
          <ac:spMkLst>
            <pc:docMk/>
            <pc:sldMk cId="871034316" sldId="260"/>
            <ac:spMk id="3" creationId="{552B535F-FCED-D180-A111-249272E1709D}"/>
          </ac:spMkLst>
        </pc:spChg>
        <pc:picChg chg="add mod">
          <ac:chgData name="Lindsey Anderson" userId="6d4fb49d4867a9b1" providerId="LiveId" clId="{6A796AC6-C89B-4321-939F-6966D1313766}" dt="2022-10-20T20:40:39.868" v="1053" actId="1076"/>
          <ac:picMkLst>
            <pc:docMk/>
            <pc:sldMk cId="871034316" sldId="260"/>
            <ac:picMk id="4" creationId="{798A18E7-79FE-B72D-B79D-B923EFD50CE4}"/>
          </ac:picMkLst>
        </pc:picChg>
        <pc:picChg chg="add mod">
          <ac:chgData name="Lindsey Anderson" userId="6d4fb49d4867a9b1" providerId="LiveId" clId="{6A796AC6-C89B-4321-939F-6966D1313766}" dt="2022-10-20T20:41:45.350" v="1056" actId="1076"/>
          <ac:picMkLst>
            <pc:docMk/>
            <pc:sldMk cId="871034316" sldId="260"/>
            <ac:picMk id="4098" creationId="{C419A9D8-75DE-903A-6E71-1D0295F1439D}"/>
          </ac:picMkLst>
        </pc:picChg>
      </pc:sldChg>
      <pc:sldChg chg="addSp modSp new mod modTransition">
        <pc:chgData name="Lindsey Anderson" userId="6d4fb49d4867a9b1" providerId="LiveId" clId="{6A796AC6-C89B-4321-939F-6966D1313766}" dt="2022-10-25T03:50:57.384" v="1105"/>
        <pc:sldMkLst>
          <pc:docMk/>
          <pc:sldMk cId="3982850175" sldId="261"/>
        </pc:sldMkLst>
        <pc:spChg chg="add mod">
          <ac:chgData name="Lindsey Anderson" userId="6d4fb49d4867a9b1" providerId="LiveId" clId="{6A796AC6-C89B-4321-939F-6966D1313766}" dt="2022-10-25T03:50:25.804" v="1101" actId="207"/>
          <ac:spMkLst>
            <pc:docMk/>
            <pc:sldMk cId="3982850175" sldId="261"/>
            <ac:spMk id="2" creationId="{01EE1898-99B9-B25B-F448-4C796DA902CA}"/>
          </ac:spMkLst>
        </pc:spChg>
        <pc:spChg chg="add mod">
          <ac:chgData name="Lindsey Anderson" userId="6d4fb49d4867a9b1" providerId="LiveId" clId="{6A796AC6-C89B-4321-939F-6966D1313766}" dt="2022-10-25T03:50:30.422" v="1102" actId="207"/>
          <ac:spMkLst>
            <pc:docMk/>
            <pc:sldMk cId="3982850175" sldId="261"/>
            <ac:spMk id="3" creationId="{78C45DC1-B1B7-2C84-7FB6-9292B2C3E7E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50756F6-D575-46D1-889E-61E5F227938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7722B4B-310E-4F6B-A7CE-88E84745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51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56F6-D575-46D1-889E-61E5F227938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2B4B-310E-4F6B-A7CE-88E84745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2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50756F6-D575-46D1-889E-61E5F227938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7722B4B-310E-4F6B-A7CE-88E84745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7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50756F6-D575-46D1-889E-61E5F227938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7722B4B-310E-4F6B-A7CE-88E847450DC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0500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50756F6-D575-46D1-889E-61E5F227938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7722B4B-310E-4F6B-A7CE-88E84745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8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56F6-D575-46D1-889E-61E5F227938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2B4B-310E-4F6B-A7CE-88E84745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02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56F6-D575-46D1-889E-61E5F227938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2B4B-310E-4F6B-A7CE-88E84745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99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56F6-D575-46D1-889E-61E5F227938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2B4B-310E-4F6B-A7CE-88E84745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22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50756F6-D575-46D1-889E-61E5F227938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7722B4B-310E-4F6B-A7CE-88E84745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5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56F6-D575-46D1-889E-61E5F227938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2B4B-310E-4F6B-A7CE-88E84745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7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50756F6-D575-46D1-889E-61E5F227938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7722B4B-310E-4F6B-A7CE-88E84745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92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56F6-D575-46D1-889E-61E5F227938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2B4B-310E-4F6B-A7CE-88E84745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56F6-D575-46D1-889E-61E5F227938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2B4B-310E-4F6B-A7CE-88E84745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2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56F6-D575-46D1-889E-61E5F227938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2B4B-310E-4F6B-A7CE-88E84745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0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56F6-D575-46D1-889E-61E5F227938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2B4B-310E-4F6B-A7CE-88E84745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1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56F6-D575-46D1-889E-61E5F227938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2B4B-310E-4F6B-A7CE-88E84745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0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56F6-D575-46D1-889E-61E5F227938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2B4B-310E-4F6B-A7CE-88E84745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52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756F6-D575-46D1-889E-61E5F227938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22B4B-310E-4F6B-A7CE-88E84745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095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z_DXXN4yWA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F5010-D66A-8706-2990-D62F5EBFB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36277" y="673240"/>
            <a:ext cx="3031524" cy="3446373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r>
              <a:rPr lang="en-US" sz="4800"/>
              <a:t>Andy Warhol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4283E0-BB89-22DF-DECF-643F23F3E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6276" y="4119613"/>
            <a:ext cx="3031524" cy="2058765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r>
              <a:rPr lang="en-US" dirty="0"/>
              <a:t>August 6, 1928 – February 22, 1987</a:t>
            </a:r>
          </a:p>
        </p:txBody>
      </p:sp>
      <p:sp>
        <p:nvSpPr>
          <p:cNvPr id="1045" name="Rectangle 1047">
            <a:extLst>
              <a:ext uri="{FF2B5EF4-FFF2-40B4-BE49-F238E27FC236}">
                <a16:creationId xmlns:a16="http://schemas.microsoft.com/office/drawing/2014/main" id="{2D1425A6-B38A-4A61-B3C0-D0904A640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Rectangle 1049">
            <a:extLst>
              <a:ext uri="{FF2B5EF4-FFF2-40B4-BE49-F238E27FC236}">
                <a16:creationId xmlns:a16="http://schemas.microsoft.com/office/drawing/2014/main" id="{3B6E2F2D-25DC-45BA-8922-912F6E873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9612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ecret piety': new show reveals Andy Warhol's Catholic roots | Andy Warhol  | The Guardian">
            <a:extLst>
              <a:ext uri="{FF2B5EF4-FFF2-40B4-BE49-F238E27FC236}">
                <a16:creationId xmlns:a16="http://schemas.microsoft.com/office/drawing/2014/main" id="{AB15C117-0529-0DFC-EE22-80EAA3074D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2"/>
          <a:stretch/>
        </p:blipFill>
        <p:spPr bwMode="auto">
          <a:xfrm>
            <a:off x="471999" y="488844"/>
            <a:ext cx="3763204" cy="352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" name="Round Single Corner Rectangle 17">
            <a:extLst>
              <a:ext uri="{FF2B5EF4-FFF2-40B4-BE49-F238E27FC236}">
                <a16:creationId xmlns:a16="http://schemas.microsoft.com/office/drawing/2014/main" id="{3420F5F0-9D5C-4C44-8FD0-54417955E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1832" y="488845"/>
            <a:ext cx="1948749" cy="2008888"/>
          </a:xfrm>
          <a:prstGeom prst="round1Rect">
            <a:avLst>
              <a:gd name="adj" fmla="val 11295"/>
            </a:avLst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Round Single Corner Rectangle 16">
            <a:extLst>
              <a:ext uri="{FF2B5EF4-FFF2-40B4-BE49-F238E27FC236}">
                <a16:creationId xmlns:a16="http://schemas.microsoft.com/office/drawing/2014/main" id="{03778BAC-6847-4B3E-B7BF-363495456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817950" y="4158358"/>
            <a:ext cx="2417253" cy="1840846"/>
          </a:xfrm>
          <a:prstGeom prst="round1Rect">
            <a:avLst>
              <a:gd name="adj" fmla="val 11295"/>
            </a:avLst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BBC World Service - The Forum, Andy Warhol: The prince of Pop Art">
            <a:extLst>
              <a:ext uri="{FF2B5EF4-FFF2-40B4-BE49-F238E27FC236}">
                <a16:creationId xmlns:a16="http://schemas.microsoft.com/office/drawing/2014/main" id="{EEAACD97-3A4B-C87B-753A-60366CC6A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1" r="29171" b="1"/>
          <a:stretch/>
        </p:blipFill>
        <p:spPr bwMode="auto">
          <a:xfrm>
            <a:off x="4401832" y="2669286"/>
            <a:ext cx="3060318" cy="370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19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Let's learn about Andy Warhol!">
            <a:hlinkClick r:id="" action="ppaction://media"/>
            <a:extLst>
              <a:ext uri="{FF2B5EF4-FFF2-40B4-BE49-F238E27FC236}">
                <a16:creationId xmlns:a16="http://schemas.microsoft.com/office/drawing/2014/main" id="{354F2A6D-3037-CD81-D44E-EE12FE81C4B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71268" y="713548"/>
            <a:ext cx="10800272" cy="543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4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7000">
        <p:split orient="vert"/>
      </p:transition>
    </mc:Choice>
    <mc:Fallback xmlns="">
      <p:transition spd="slow" advClick="0" advTm="207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2054">
            <a:extLst>
              <a:ext uri="{FF2B5EF4-FFF2-40B4-BE49-F238E27FC236}">
                <a16:creationId xmlns:a16="http://schemas.microsoft.com/office/drawing/2014/main" id="{884F1622-F133-4C39-A178-9AE077529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4CAF70-20BE-5D5F-F2F1-729B73339734}"/>
              </a:ext>
            </a:extLst>
          </p:cNvPr>
          <p:cNvSpPr txBox="1"/>
          <p:nvPr/>
        </p:nvSpPr>
        <p:spPr>
          <a:xfrm>
            <a:off x="619760" y="764373"/>
            <a:ext cx="6832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u="sng" cap="all">
                <a:latin typeface="+mj-lt"/>
                <a:ea typeface="+mj-ea"/>
                <a:cs typeface="+mj-cs"/>
              </a:rPr>
              <a:t>Life of Andy Warhol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AA6ECA-87AC-D39E-AE58-1BC6FAC3C017}"/>
              </a:ext>
            </a:extLst>
          </p:cNvPr>
          <p:cNvSpPr txBox="1"/>
          <p:nvPr/>
        </p:nvSpPr>
        <p:spPr>
          <a:xfrm>
            <a:off x="619760" y="2194560"/>
            <a:ext cx="68326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Andy was born in 1928 in Pittsburg, Pennsylvania here in the United States!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Pop art means Popular Art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Andy Warhol is most famous Pop Artist from 20</a:t>
            </a:r>
            <a:r>
              <a:rPr lang="en-US" baseline="30000"/>
              <a:t>th</a:t>
            </a:r>
            <a:r>
              <a:rPr lang="en-US"/>
              <a:t> Century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He makes normal everyday objects into art</a:t>
            </a:r>
          </a:p>
        </p:txBody>
      </p:sp>
      <p:pic>
        <p:nvPicPr>
          <p:cNvPr id="2050" name="Picture 2" descr="Andy Warhol | Art, Biography &amp; Art for Sale | Sotheby's">
            <a:extLst>
              <a:ext uri="{FF2B5EF4-FFF2-40B4-BE49-F238E27FC236}">
                <a16:creationId xmlns:a16="http://schemas.microsoft.com/office/drawing/2014/main" id="{082954A6-1413-666B-582B-2A0047BD4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1238" y="762284"/>
            <a:ext cx="3644962" cy="544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298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3084">
            <a:extLst>
              <a:ext uri="{FF2B5EF4-FFF2-40B4-BE49-F238E27FC236}">
                <a16:creationId xmlns:a16="http://schemas.microsoft.com/office/drawing/2014/main" id="{B19CC5C6-8EA3-4EC3-B30D-BF28B79D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3087" name="Picture 3086">
            <a:extLst>
              <a:ext uri="{FF2B5EF4-FFF2-40B4-BE49-F238E27FC236}">
                <a16:creationId xmlns:a16="http://schemas.microsoft.com/office/drawing/2014/main" id="{323A01E2-1AC5-485A-A2D7-99171BE4E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3089" name="Rectangle 3088">
            <a:extLst>
              <a:ext uri="{FF2B5EF4-FFF2-40B4-BE49-F238E27FC236}">
                <a16:creationId xmlns:a16="http://schemas.microsoft.com/office/drawing/2014/main" id="{C6F0BCE7-1D08-44F6-B221-6B0EB3C6C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8B786F-BCFC-1563-9E9B-5C8FABA0A950}"/>
              </a:ext>
            </a:extLst>
          </p:cNvPr>
          <p:cNvSpPr txBox="1"/>
          <p:nvPr/>
        </p:nvSpPr>
        <p:spPr>
          <a:xfrm>
            <a:off x="7644715" y="139698"/>
            <a:ext cx="3031524" cy="1441451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latin typeface="+mj-lt"/>
                <a:ea typeface="+mj-ea"/>
                <a:cs typeface="+mj-cs"/>
              </a:rPr>
              <a:t>Art Work</a:t>
            </a:r>
          </a:p>
        </p:txBody>
      </p:sp>
      <p:pic>
        <p:nvPicPr>
          <p:cNvPr id="3091" name="Picture 3090">
            <a:extLst>
              <a:ext uri="{FF2B5EF4-FFF2-40B4-BE49-F238E27FC236}">
                <a16:creationId xmlns:a16="http://schemas.microsoft.com/office/drawing/2014/main" id="{1814C083-3159-4495-8306-2CED8FFA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20"/>
          <a:stretch/>
        </p:blipFill>
        <p:spPr>
          <a:xfrm>
            <a:off x="7512702" y="4375150"/>
            <a:ext cx="4679298" cy="2482850"/>
          </a:xfrm>
          <a:prstGeom prst="rect">
            <a:avLst/>
          </a:prstGeom>
        </p:spPr>
      </p:pic>
      <p:sp>
        <p:nvSpPr>
          <p:cNvPr id="3093" name="Rounded Rectangle 12">
            <a:extLst>
              <a:ext uri="{FF2B5EF4-FFF2-40B4-BE49-F238E27FC236}">
                <a16:creationId xmlns:a16="http://schemas.microsoft.com/office/drawing/2014/main" id="{37BB0237-8651-454A-B1D3-796C13CDF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574" y="640077"/>
            <a:ext cx="3049365" cy="2350667"/>
          </a:xfrm>
          <a:prstGeom prst="roundRect">
            <a:avLst>
              <a:gd name="adj" fmla="val 3468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Marilyn Monroe 31 By Andy Warhol">
            <a:extLst>
              <a:ext uri="{FF2B5EF4-FFF2-40B4-BE49-F238E27FC236}">
                <a16:creationId xmlns:a16="http://schemas.microsoft.com/office/drawing/2014/main" id="{D667508B-96AC-0055-9AF7-72D26FDA6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1852" y="869006"/>
            <a:ext cx="1892808" cy="189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5" name="Rounded Rectangle 14">
            <a:extLst>
              <a:ext uri="{FF2B5EF4-FFF2-40B4-BE49-F238E27FC236}">
                <a16:creationId xmlns:a16="http://schemas.microsoft.com/office/drawing/2014/main" id="{D51820E5-A190-4FD7-9D12-AC21B66F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574" y="3162299"/>
            <a:ext cx="3049365" cy="3054096"/>
          </a:xfrm>
          <a:prstGeom prst="roundRect">
            <a:avLst>
              <a:gd name="adj" fmla="val 2226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Cow 11 By Andy Warhol">
            <a:extLst>
              <a:ext uri="{FF2B5EF4-FFF2-40B4-BE49-F238E27FC236}">
                <a16:creationId xmlns:a16="http://schemas.microsoft.com/office/drawing/2014/main" id="{BC1D2CAE-F441-D3C3-861E-3E72009A5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8292" y="3390899"/>
            <a:ext cx="1584106" cy="259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7" name="Rounded Rectangle 39">
            <a:extLst>
              <a:ext uri="{FF2B5EF4-FFF2-40B4-BE49-F238E27FC236}">
                <a16:creationId xmlns:a16="http://schemas.microsoft.com/office/drawing/2014/main" id="{DA82E6DA-FBD3-41EA-A3BE-10BE109D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9764" y="640077"/>
            <a:ext cx="3049365" cy="3054096"/>
          </a:xfrm>
          <a:prstGeom prst="roundRect">
            <a:avLst>
              <a:gd name="adj" fmla="val 2226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 descr="4 Dollar Sign By Andy Warhol">
            <a:extLst>
              <a:ext uri="{FF2B5EF4-FFF2-40B4-BE49-F238E27FC236}">
                <a16:creationId xmlns:a16="http://schemas.microsoft.com/office/drawing/2014/main" id="{C8918AA4-B257-C624-6F1A-5620FF106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72402" y="868677"/>
            <a:ext cx="2008266" cy="259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9" name="Rounded Rectangle 20">
            <a:extLst>
              <a:ext uri="{FF2B5EF4-FFF2-40B4-BE49-F238E27FC236}">
                <a16:creationId xmlns:a16="http://schemas.microsoft.com/office/drawing/2014/main" id="{4AFE92FF-729F-4E13-90F5-F46313D6C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9764" y="3866058"/>
            <a:ext cx="3049365" cy="2350667"/>
          </a:xfrm>
          <a:prstGeom prst="roundRect">
            <a:avLst>
              <a:gd name="adj" fmla="val 3468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Campbell’s Soup Complete Portfolio II By Andy Warhol">
            <a:extLst>
              <a:ext uri="{FF2B5EF4-FFF2-40B4-BE49-F238E27FC236}">
                <a16:creationId xmlns:a16="http://schemas.microsoft.com/office/drawing/2014/main" id="{A143F8A4-5CD8-C73D-BA0B-7AD2FE22E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5998" y="4188743"/>
            <a:ext cx="2596896" cy="170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BBE7BC-0D60-0851-D930-5BDDFB47A7FF}"/>
              </a:ext>
            </a:extLst>
          </p:cNvPr>
          <p:cNvSpPr txBox="1"/>
          <p:nvPr/>
        </p:nvSpPr>
        <p:spPr>
          <a:xfrm>
            <a:off x="7512701" y="1480414"/>
            <a:ext cx="430060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Andy’s most popular works of art include: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Marilyn (1962)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Campbell’s Soup (1962)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Cow Series (1966)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Dollar Sign (1981)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Fun Fact: Andy got sick as a kid and stayed in bed for a long time, his Mother always made him </a:t>
            </a:r>
            <a:r>
              <a:rPr lang="en-US" dirty="0" err="1"/>
              <a:t>campbell’s</a:t>
            </a:r>
            <a:r>
              <a:rPr lang="en-US" dirty="0"/>
              <a:t> soup. He painted the soup cans because it reminded him of his childhood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There is a museum in Pittsburg, PA that displays all Andy’s Art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What do you notice about his paintings?</a:t>
            </a:r>
          </a:p>
        </p:txBody>
      </p:sp>
    </p:spTree>
    <p:extLst>
      <p:ext uri="{BB962C8B-B14F-4D97-AF65-F5344CB8AC3E}">
        <p14:creationId xmlns:p14="http://schemas.microsoft.com/office/powerpoint/2010/main" val="368426225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EE1898-99B9-B25B-F448-4C796DA902CA}"/>
              </a:ext>
            </a:extLst>
          </p:cNvPr>
          <p:cNvSpPr txBox="1"/>
          <p:nvPr/>
        </p:nvSpPr>
        <p:spPr>
          <a:xfrm>
            <a:off x="3431177" y="2185852"/>
            <a:ext cx="6043748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200" b="1" dirty="0">
                <a:effectLst/>
                <a:latin typeface="Gilroy-Medium"/>
                <a:ea typeface="Times New Roman" panose="02020603050405020304" pitchFamily="18" charset="0"/>
                <a:cs typeface="Times New Roman" panose="02020603050405020304" pitchFamily="18" charset="0"/>
              </a:rPr>
              <a:t>What’s going on in this artwork?</a:t>
            </a:r>
            <a:endParaRPr lang="en-US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200" b="1" dirty="0">
                <a:effectLst/>
                <a:latin typeface="Gilroy-Medium"/>
                <a:ea typeface="Times New Roman" panose="02020603050405020304" pitchFamily="18" charset="0"/>
                <a:cs typeface="Times New Roman" panose="02020603050405020304" pitchFamily="18" charset="0"/>
              </a:rPr>
              <a:t>What was your first reaction to this artwork? Why do you think you had the reaction? </a:t>
            </a:r>
            <a:endParaRPr lang="en-US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200" b="1" dirty="0">
                <a:effectLst/>
                <a:latin typeface="Gilroy-Medium"/>
                <a:ea typeface="Times New Roman" panose="02020603050405020304" pitchFamily="18" charset="0"/>
                <a:cs typeface="Times New Roman" panose="02020603050405020304" pitchFamily="18" charset="0"/>
              </a:rPr>
              <a:t>Does your opinion about the artwork change the longer you look at it? Why?</a:t>
            </a:r>
            <a:endParaRPr lang="en-US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200" b="1" dirty="0">
                <a:effectLst/>
                <a:latin typeface="Gilroy-Medium"/>
                <a:ea typeface="Times New Roman" panose="02020603050405020304" pitchFamily="18" charset="0"/>
                <a:cs typeface="Times New Roman" panose="02020603050405020304" pitchFamily="18" charset="0"/>
              </a:rPr>
              <a:t>Describe the lines in this artwork</a:t>
            </a:r>
            <a:endParaRPr lang="en-US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200" b="1" dirty="0">
                <a:effectLst/>
                <a:latin typeface="Gilroy-Medium"/>
                <a:ea typeface="Times New Roman" panose="02020603050405020304" pitchFamily="18" charset="0"/>
                <a:cs typeface="Times New Roman" panose="02020603050405020304" pitchFamily="18" charset="0"/>
              </a:rPr>
              <a:t>What verbs would you use to describe this artwork?</a:t>
            </a:r>
            <a:endParaRPr lang="en-US" sz="2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C45DC1-B1B7-2C84-7FB6-9292B2C3E7E7}"/>
              </a:ext>
            </a:extLst>
          </p:cNvPr>
          <p:cNvSpPr txBox="1"/>
          <p:nvPr/>
        </p:nvSpPr>
        <p:spPr>
          <a:xfrm>
            <a:off x="2124891" y="1270503"/>
            <a:ext cx="404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Discussion…</a:t>
            </a:r>
          </a:p>
        </p:txBody>
      </p:sp>
    </p:spTree>
    <p:extLst>
      <p:ext uri="{BB962C8B-B14F-4D97-AF65-F5344CB8AC3E}">
        <p14:creationId xmlns:p14="http://schemas.microsoft.com/office/powerpoint/2010/main" val="398285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5268D-D7BA-A4E8-6FC7-01F2DB235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034" y="259277"/>
            <a:ext cx="6987396" cy="931169"/>
          </a:xfrm>
        </p:spPr>
        <p:txBody>
          <a:bodyPr>
            <a:normAutofit/>
          </a:bodyPr>
          <a:lstStyle/>
          <a:p>
            <a:r>
              <a:rPr lang="en-US" sz="5000" dirty="0"/>
              <a:t>Today’s Art Lesson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2B535F-FCED-D180-A111-249272E17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9427" y="1190446"/>
            <a:ext cx="4373592" cy="577490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</a:t>
            </a:r>
            <a:r>
              <a:rPr lang="en-US" sz="3600" dirty="0">
                <a:solidFill>
                  <a:srgbClr val="FFFF00"/>
                </a:solidFill>
              </a:rPr>
              <a:t>e</a:t>
            </a:r>
            <a:r>
              <a:rPr lang="en-US" sz="3600" dirty="0">
                <a:solidFill>
                  <a:srgbClr val="00B050"/>
                </a:solidFill>
              </a:rPr>
              <a:t>o</a:t>
            </a:r>
            <a:r>
              <a:rPr lang="en-US" sz="3600" dirty="0">
                <a:solidFill>
                  <a:srgbClr val="00B0F0"/>
                </a:solidFill>
              </a:rPr>
              <a:t>n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9900CC"/>
                </a:solidFill>
              </a:rPr>
              <a:t>H</a:t>
            </a:r>
            <a:r>
              <a:rPr lang="en-US" sz="3600" dirty="0">
                <a:solidFill>
                  <a:srgbClr val="FF9933"/>
                </a:solidFill>
              </a:rPr>
              <a:t>a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</a:t>
            </a:r>
            <a:r>
              <a:rPr lang="en-US" sz="3600" dirty="0">
                <a:solidFill>
                  <a:srgbClr val="CC66FF"/>
                </a:solidFill>
              </a:rPr>
              <a:t>p</a:t>
            </a:r>
            <a:r>
              <a:rPr lang="en-US" sz="3600" dirty="0">
                <a:solidFill>
                  <a:srgbClr val="66FF33"/>
                </a:solidFill>
              </a:rPr>
              <a:t>r</a:t>
            </a:r>
            <a:r>
              <a:rPr lang="en-US" sz="3600" dirty="0">
                <a:solidFill>
                  <a:srgbClr val="0099FF"/>
                </a:solidFill>
              </a:rPr>
              <a:t>i</a:t>
            </a:r>
            <a:r>
              <a:rPr lang="en-US" sz="3600" dirty="0">
                <a:solidFill>
                  <a:srgbClr val="FF0000"/>
                </a:solidFill>
              </a:rPr>
              <a:t>n</a:t>
            </a:r>
            <a:r>
              <a:rPr lang="en-US" sz="3600" dirty="0">
                <a:solidFill>
                  <a:srgbClr val="00B050"/>
                </a:solidFill>
              </a:rPr>
              <a:t>t</a:t>
            </a:r>
            <a:r>
              <a:rPr lang="en-US" sz="3600" dirty="0">
                <a:solidFill>
                  <a:srgbClr val="FFFF00"/>
                </a:solidFill>
              </a:rPr>
              <a:t>s</a:t>
            </a:r>
            <a:r>
              <a:rPr lang="en-US" sz="3600" dirty="0">
                <a:solidFill>
                  <a:srgbClr val="00B0F0"/>
                </a:solidFill>
              </a:rPr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8A18E7-79FE-B72D-B79D-B923EFD50C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414" y="1190446"/>
            <a:ext cx="3608798" cy="5104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andy warhol handprints (k1/2?) Good for sqare one art this year | Arte de  jardín de infantes, Arte para niños, Arte con huellas de manos">
            <a:extLst>
              <a:ext uri="{FF2B5EF4-FFF2-40B4-BE49-F238E27FC236}">
                <a16:creationId xmlns:a16="http://schemas.microsoft.com/office/drawing/2014/main" id="{C419A9D8-75DE-903A-6E71-1D0295F14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427" y="2269441"/>
            <a:ext cx="3928533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03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197</TotalTime>
  <Words>205</Words>
  <Application>Microsoft Office PowerPoint</Application>
  <PresentationFormat>Widescreen</PresentationFormat>
  <Paragraphs>31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Gilroy-Medium</vt:lpstr>
      <vt:lpstr>Wingdings</vt:lpstr>
      <vt:lpstr>Vapor Trail</vt:lpstr>
      <vt:lpstr>Andy Warhol</vt:lpstr>
      <vt:lpstr>PowerPoint Presentation</vt:lpstr>
      <vt:lpstr>PowerPoint Presentation</vt:lpstr>
      <vt:lpstr>PowerPoint Presentation</vt:lpstr>
      <vt:lpstr>PowerPoint Presentation</vt:lpstr>
      <vt:lpstr>Today’s Art Lesson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Lindsey Anderson</dc:creator>
  <cp:lastModifiedBy>Lindsey Anderson</cp:lastModifiedBy>
  <cp:revision>1</cp:revision>
  <dcterms:created xsi:type="dcterms:W3CDTF">2022-10-18T20:18:51Z</dcterms:created>
  <dcterms:modified xsi:type="dcterms:W3CDTF">2022-10-25T03:50:58Z</dcterms:modified>
</cp:coreProperties>
</file>