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2A38C6-3B46-47F4-9C58-D95DB7475711}" v="61" dt="2023-01-22T23:02:10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2" d="100"/>
          <a:sy n="102" d="100"/>
        </p:scale>
        <p:origin x="95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ey Anderson" userId="6d4fb49d4867a9b1" providerId="LiveId" clId="{392A38C6-3B46-47F4-9C58-D95DB7475711}"/>
    <pc:docChg chg="undo custSel addSld modSld sldOrd">
      <pc:chgData name="Lindsey Anderson" userId="6d4fb49d4867a9b1" providerId="LiveId" clId="{392A38C6-3B46-47F4-9C58-D95DB7475711}" dt="2023-01-22T23:05:52.632" v="1094" actId="20577"/>
      <pc:docMkLst>
        <pc:docMk/>
      </pc:docMkLst>
      <pc:sldChg chg="modTransition">
        <pc:chgData name="Lindsey Anderson" userId="6d4fb49d4867a9b1" providerId="LiveId" clId="{392A38C6-3B46-47F4-9C58-D95DB7475711}" dt="2023-01-22T17:56:56.779" v="300"/>
        <pc:sldMkLst>
          <pc:docMk/>
          <pc:sldMk cId="4109466777" sldId="256"/>
        </pc:sldMkLst>
      </pc:sldChg>
      <pc:sldChg chg="addSp modSp new mod modTransition setBg">
        <pc:chgData name="Lindsey Anderson" userId="6d4fb49d4867a9b1" providerId="LiveId" clId="{392A38C6-3B46-47F4-9C58-D95DB7475711}" dt="2023-01-22T23:05:52.632" v="1094" actId="20577"/>
        <pc:sldMkLst>
          <pc:docMk/>
          <pc:sldMk cId="113609819" sldId="257"/>
        </pc:sldMkLst>
        <pc:spChg chg="mod">
          <ac:chgData name="Lindsey Anderson" userId="6d4fb49d4867a9b1" providerId="LiveId" clId="{392A38C6-3B46-47F4-9C58-D95DB7475711}" dt="2023-01-22T17:51:23.724" v="270" actId="1076"/>
          <ac:spMkLst>
            <pc:docMk/>
            <pc:sldMk cId="113609819" sldId="257"/>
            <ac:spMk id="2" creationId="{13A8FECE-7FC7-B897-BE6C-213557CC61D1}"/>
          </ac:spMkLst>
        </pc:spChg>
        <pc:spChg chg="mod">
          <ac:chgData name="Lindsey Anderson" userId="6d4fb49d4867a9b1" providerId="LiveId" clId="{392A38C6-3B46-47F4-9C58-D95DB7475711}" dt="2023-01-22T23:05:52.632" v="1094" actId="20577"/>
          <ac:spMkLst>
            <pc:docMk/>
            <pc:sldMk cId="113609819" sldId="257"/>
            <ac:spMk id="3" creationId="{FE7EB75F-563C-58F2-7DA8-AC1628F8B789}"/>
          </ac:spMkLst>
        </pc:spChg>
        <pc:spChg chg="add">
          <ac:chgData name="Lindsey Anderson" userId="6d4fb49d4867a9b1" providerId="LiveId" clId="{392A38C6-3B46-47F4-9C58-D95DB7475711}" dt="2023-01-22T17:51:10.869" v="268" actId="26606"/>
          <ac:spMkLst>
            <pc:docMk/>
            <pc:sldMk cId="113609819" sldId="257"/>
            <ac:spMk id="2055" creationId="{1AEB7F98-32EC-40D3-89EE-C8433023163A}"/>
          </ac:spMkLst>
        </pc:spChg>
        <pc:spChg chg="add">
          <ac:chgData name="Lindsey Anderson" userId="6d4fb49d4867a9b1" providerId="LiveId" clId="{392A38C6-3B46-47F4-9C58-D95DB7475711}" dt="2023-01-22T17:51:10.869" v="268" actId="26606"/>
          <ac:spMkLst>
            <pc:docMk/>
            <pc:sldMk cId="113609819" sldId="257"/>
            <ac:spMk id="2059" creationId="{DAD9000E-708C-464D-A86F-4ABE391B6BE8}"/>
          </ac:spMkLst>
        </pc:spChg>
        <pc:picChg chg="add mod">
          <ac:chgData name="Lindsey Anderson" userId="6d4fb49d4867a9b1" providerId="LiveId" clId="{392A38C6-3B46-47F4-9C58-D95DB7475711}" dt="2023-01-22T17:51:10.869" v="268" actId="26606"/>
          <ac:picMkLst>
            <pc:docMk/>
            <pc:sldMk cId="113609819" sldId="257"/>
            <ac:picMk id="2050" creationId="{A4FC5FAA-F5A2-85AB-7D81-F41496576F57}"/>
          </ac:picMkLst>
        </pc:picChg>
        <pc:cxnChg chg="add">
          <ac:chgData name="Lindsey Anderson" userId="6d4fb49d4867a9b1" providerId="LiveId" clId="{392A38C6-3B46-47F4-9C58-D95DB7475711}" dt="2023-01-22T17:51:10.869" v="268" actId="26606"/>
          <ac:cxnSpMkLst>
            <pc:docMk/>
            <pc:sldMk cId="113609819" sldId="257"/>
            <ac:cxnSpMk id="2057" creationId="{77C6DF49-CBE3-4038-AC78-35DE4FD7CE8E}"/>
          </ac:cxnSpMkLst>
        </pc:cxnChg>
      </pc:sldChg>
      <pc:sldChg chg="addSp delSp modSp new mod ord modTransition modAnim">
        <pc:chgData name="Lindsey Anderson" userId="6d4fb49d4867a9b1" providerId="LiveId" clId="{392A38C6-3B46-47F4-9C58-D95DB7475711}" dt="2023-01-22T18:00:06.124" v="303"/>
        <pc:sldMkLst>
          <pc:docMk/>
          <pc:sldMk cId="519489597" sldId="258"/>
        </pc:sldMkLst>
        <pc:spChg chg="del">
          <ac:chgData name="Lindsey Anderson" userId="6d4fb49d4867a9b1" providerId="LiveId" clId="{392A38C6-3B46-47F4-9C58-D95DB7475711}" dt="2023-01-22T17:52:44.331" v="291" actId="478"/>
          <ac:spMkLst>
            <pc:docMk/>
            <pc:sldMk cId="519489597" sldId="258"/>
            <ac:spMk id="2" creationId="{F8CD925C-4EBD-1E9C-67D2-683642227BE2}"/>
          </ac:spMkLst>
        </pc:spChg>
        <pc:spChg chg="del">
          <ac:chgData name="Lindsey Anderson" userId="6d4fb49d4867a9b1" providerId="LiveId" clId="{392A38C6-3B46-47F4-9C58-D95DB7475711}" dt="2023-01-22T17:52:48.759" v="292" actId="478"/>
          <ac:spMkLst>
            <pc:docMk/>
            <pc:sldMk cId="519489597" sldId="258"/>
            <ac:spMk id="3" creationId="{6F9842D4-2AF0-BF14-49F7-7181C90B49B3}"/>
          </ac:spMkLst>
        </pc:spChg>
        <pc:picChg chg="add mod">
          <ac:chgData name="Lindsey Anderson" userId="6d4fb49d4867a9b1" providerId="LiveId" clId="{392A38C6-3B46-47F4-9C58-D95DB7475711}" dt="2023-01-22T17:56:11.794" v="297" actId="14100"/>
          <ac:picMkLst>
            <pc:docMk/>
            <pc:sldMk cId="519489597" sldId="258"/>
            <ac:picMk id="4" creationId="{36CD2644-D31E-3C19-FDAA-829CD028BC28}"/>
          </ac:picMkLst>
        </pc:picChg>
      </pc:sldChg>
      <pc:sldChg chg="addSp delSp modSp new mod modTransition setBg">
        <pc:chgData name="Lindsey Anderson" userId="6d4fb49d4867a9b1" providerId="LiveId" clId="{392A38C6-3B46-47F4-9C58-D95DB7475711}" dt="2023-01-22T18:18:54.527" v="571"/>
        <pc:sldMkLst>
          <pc:docMk/>
          <pc:sldMk cId="673550916" sldId="259"/>
        </pc:sldMkLst>
        <pc:spChg chg="del">
          <ac:chgData name="Lindsey Anderson" userId="6d4fb49d4867a9b1" providerId="LiveId" clId="{392A38C6-3B46-47F4-9C58-D95DB7475711}" dt="2023-01-22T18:05:34.441" v="305" actId="478"/>
          <ac:spMkLst>
            <pc:docMk/>
            <pc:sldMk cId="673550916" sldId="259"/>
            <ac:spMk id="2" creationId="{0EFABE39-0C2A-2B14-FABB-7E9CD811BA9E}"/>
          </ac:spMkLst>
        </pc:spChg>
        <pc:spChg chg="del">
          <ac:chgData name="Lindsey Anderson" userId="6d4fb49d4867a9b1" providerId="LiveId" clId="{392A38C6-3B46-47F4-9C58-D95DB7475711}" dt="2023-01-22T18:05:36.843" v="306" actId="478"/>
          <ac:spMkLst>
            <pc:docMk/>
            <pc:sldMk cId="673550916" sldId="259"/>
            <ac:spMk id="3" creationId="{6599F27D-C147-B5A4-4627-EA2E9C4A4F2F}"/>
          </ac:spMkLst>
        </pc:spChg>
        <pc:spChg chg="add mod">
          <ac:chgData name="Lindsey Anderson" userId="6d4fb49d4867a9b1" providerId="LiveId" clId="{392A38C6-3B46-47F4-9C58-D95DB7475711}" dt="2023-01-22T18:18:02.888" v="563" actId="255"/>
          <ac:spMkLst>
            <pc:docMk/>
            <pc:sldMk cId="673550916" sldId="259"/>
            <ac:spMk id="4" creationId="{C32A877E-0E7E-ABC2-E2AB-23ADB2C82E49}"/>
          </ac:spMkLst>
        </pc:spChg>
        <pc:spChg chg="add del mod">
          <ac:chgData name="Lindsey Anderson" userId="6d4fb49d4867a9b1" providerId="LiveId" clId="{392A38C6-3B46-47F4-9C58-D95DB7475711}" dt="2023-01-22T18:10:28.759" v="373" actId="767"/>
          <ac:spMkLst>
            <pc:docMk/>
            <pc:sldMk cId="673550916" sldId="259"/>
            <ac:spMk id="5" creationId="{AAA2A55A-EDB2-47D0-8E7E-FD30E4E84614}"/>
          </ac:spMkLst>
        </pc:spChg>
        <pc:spChg chg="add del mod">
          <ac:chgData name="Lindsey Anderson" userId="6d4fb49d4867a9b1" providerId="LiveId" clId="{392A38C6-3B46-47F4-9C58-D95DB7475711}" dt="2023-01-22T18:10:17.301" v="367" actId="767"/>
          <ac:spMkLst>
            <pc:docMk/>
            <pc:sldMk cId="673550916" sldId="259"/>
            <ac:spMk id="6" creationId="{7946F462-0185-42A6-1E7D-524355233770}"/>
          </ac:spMkLst>
        </pc:spChg>
        <pc:spChg chg="add mod">
          <ac:chgData name="Lindsey Anderson" userId="6d4fb49d4867a9b1" providerId="LiveId" clId="{392A38C6-3B46-47F4-9C58-D95DB7475711}" dt="2023-01-22T18:11:42.177" v="408" actId="1076"/>
          <ac:spMkLst>
            <pc:docMk/>
            <pc:sldMk cId="673550916" sldId="259"/>
            <ac:spMk id="7" creationId="{775EF967-A863-233C-5277-82BD4B7A5234}"/>
          </ac:spMkLst>
        </pc:spChg>
        <pc:spChg chg="add del mod">
          <ac:chgData name="Lindsey Anderson" userId="6d4fb49d4867a9b1" providerId="LiveId" clId="{392A38C6-3B46-47F4-9C58-D95DB7475711}" dt="2023-01-22T18:12:37.898" v="411"/>
          <ac:spMkLst>
            <pc:docMk/>
            <pc:sldMk cId="673550916" sldId="259"/>
            <ac:spMk id="8" creationId="{A0638F0E-34D2-1A88-8884-2CF36FCC481A}"/>
          </ac:spMkLst>
        </pc:spChg>
        <pc:spChg chg="add mod">
          <ac:chgData name="Lindsey Anderson" userId="6d4fb49d4867a9b1" providerId="LiveId" clId="{392A38C6-3B46-47F4-9C58-D95DB7475711}" dt="2023-01-22T18:18:36.702" v="568" actId="1076"/>
          <ac:spMkLst>
            <pc:docMk/>
            <pc:sldMk cId="673550916" sldId="259"/>
            <ac:spMk id="9" creationId="{F45935A9-B1CB-EB66-486B-788E97E2C591}"/>
          </ac:spMkLst>
        </pc:spChg>
        <pc:spChg chg="add mod">
          <ac:chgData name="Lindsey Anderson" userId="6d4fb49d4867a9b1" providerId="LiveId" clId="{392A38C6-3B46-47F4-9C58-D95DB7475711}" dt="2023-01-22T18:18:15.273" v="565" actId="1076"/>
          <ac:spMkLst>
            <pc:docMk/>
            <pc:sldMk cId="673550916" sldId="259"/>
            <ac:spMk id="10" creationId="{BA6BDBEA-351B-5118-CB54-691852E90EA0}"/>
          </ac:spMkLst>
        </pc:spChg>
        <pc:spChg chg="add">
          <ac:chgData name="Lindsey Anderson" userId="6d4fb49d4867a9b1" providerId="LiveId" clId="{392A38C6-3B46-47F4-9C58-D95DB7475711}" dt="2023-01-22T18:10:42.987" v="374" actId="26606"/>
          <ac:spMkLst>
            <pc:docMk/>
            <pc:sldMk cId="673550916" sldId="259"/>
            <ac:spMk id="3087" creationId="{3011B0B3-5679-4759-90B8-3B908C4CBD21}"/>
          </ac:spMkLst>
        </pc:spChg>
        <pc:grpChg chg="add">
          <ac:chgData name="Lindsey Anderson" userId="6d4fb49d4867a9b1" providerId="LiveId" clId="{392A38C6-3B46-47F4-9C58-D95DB7475711}" dt="2023-01-22T18:10:42.987" v="374" actId="26606"/>
          <ac:grpSpMkLst>
            <pc:docMk/>
            <pc:sldMk cId="673550916" sldId="259"/>
            <ac:grpSpMk id="3089" creationId="{49E013D9-9421-47E7-9080-30F6E544BE45}"/>
          </ac:grpSpMkLst>
        </pc:grpChg>
        <pc:picChg chg="add del">
          <ac:chgData name="Lindsey Anderson" userId="6d4fb49d4867a9b1" providerId="LiveId" clId="{392A38C6-3B46-47F4-9C58-D95DB7475711}" dt="2023-01-22T18:05:46.423" v="308" actId="478"/>
          <ac:picMkLst>
            <pc:docMk/>
            <pc:sldMk cId="673550916" sldId="259"/>
            <ac:picMk id="3074" creationId="{B4C4D94E-1DE0-5F48-A9FA-5CECD3BDEA09}"/>
          </ac:picMkLst>
        </pc:picChg>
        <pc:picChg chg="add del mod">
          <ac:chgData name="Lindsey Anderson" userId="6d4fb49d4867a9b1" providerId="LiveId" clId="{392A38C6-3B46-47F4-9C58-D95DB7475711}" dt="2023-01-22T18:06:58.238" v="311" actId="478"/>
          <ac:picMkLst>
            <pc:docMk/>
            <pc:sldMk cId="673550916" sldId="259"/>
            <ac:picMk id="3076" creationId="{92F302FF-8D6D-ED7E-A3D4-DC6A60F7C91E}"/>
          </ac:picMkLst>
        </pc:picChg>
        <pc:picChg chg="add del mod">
          <ac:chgData name="Lindsey Anderson" userId="6d4fb49d4867a9b1" providerId="LiveId" clId="{392A38C6-3B46-47F4-9C58-D95DB7475711}" dt="2023-01-22T18:08:40.353" v="325" actId="478"/>
          <ac:picMkLst>
            <pc:docMk/>
            <pc:sldMk cId="673550916" sldId="259"/>
            <ac:picMk id="3078" creationId="{51349291-2ED8-7EF3-28BF-2D1304A0207B}"/>
          </ac:picMkLst>
        </pc:picChg>
        <pc:picChg chg="add mod">
          <ac:chgData name="Lindsey Anderson" userId="6d4fb49d4867a9b1" providerId="LiveId" clId="{392A38C6-3B46-47F4-9C58-D95DB7475711}" dt="2023-01-22T18:10:50.887" v="376" actId="14100"/>
          <ac:picMkLst>
            <pc:docMk/>
            <pc:sldMk cId="673550916" sldId="259"/>
            <ac:picMk id="3080" creationId="{1A8B0AAA-990A-B410-2028-C8F90225E05B}"/>
          </ac:picMkLst>
        </pc:picChg>
        <pc:picChg chg="add mod">
          <ac:chgData name="Lindsey Anderson" userId="6d4fb49d4867a9b1" providerId="LiveId" clId="{392A38C6-3B46-47F4-9C58-D95DB7475711}" dt="2023-01-22T18:11:02.631" v="379" actId="1076"/>
          <ac:picMkLst>
            <pc:docMk/>
            <pc:sldMk cId="673550916" sldId="259"/>
            <ac:picMk id="3082" creationId="{7A273992-C50A-2F32-3901-F0B6A5C703B6}"/>
          </ac:picMkLst>
        </pc:picChg>
        <pc:picChg chg="add mod">
          <ac:chgData name="Lindsey Anderson" userId="6d4fb49d4867a9b1" providerId="LiveId" clId="{392A38C6-3B46-47F4-9C58-D95DB7475711}" dt="2023-01-22T18:18:43.461" v="570" actId="1076"/>
          <ac:picMkLst>
            <pc:docMk/>
            <pc:sldMk cId="673550916" sldId="259"/>
            <ac:picMk id="3084" creationId="{4AE7425A-5DFF-97A1-84A9-B0B2F464EA49}"/>
          </ac:picMkLst>
        </pc:picChg>
        <pc:picChg chg="add mod">
          <ac:chgData name="Lindsey Anderson" userId="6d4fb49d4867a9b1" providerId="LiveId" clId="{392A38C6-3B46-47F4-9C58-D95DB7475711}" dt="2023-01-22T18:18:09.525" v="564" actId="1076"/>
          <ac:picMkLst>
            <pc:docMk/>
            <pc:sldMk cId="673550916" sldId="259"/>
            <ac:picMk id="3086" creationId="{36AA64DA-3378-C2D4-CBFC-68427DA46CC4}"/>
          </ac:picMkLst>
        </pc:picChg>
      </pc:sldChg>
      <pc:sldChg chg="addSp modSp new mod modTransition setBg">
        <pc:chgData name="Lindsey Anderson" userId="6d4fb49d4867a9b1" providerId="LiveId" clId="{392A38C6-3B46-47F4-9C58-D95DB7475711}" dt="2023-01-22T23:02:10.895" v="1093"/>
        <pc:sldMkLst>
          <pc:docMk/>
          <pc:sldMk cId="2646643082" sldId="260"/>
        </pc:sldMkLst>
        <pc:spChg chg="mod">
          <ac:chgData name="Lindsey Anderson" userId="6d4fb49d4867a9b1" providerId="LiveId" clId="{392A38C6-3B46-47F4-9C58-D95DB7475711}" dt="2023-01-22T18:26:33.006" v="676" actId="1076"/>
          <ac:spMkLst>
            <pc:docMk/>
            <pc:sldMk cId="2646643082" sldId="260"/>
            <ac:spMk id="2" creationId="{A6E5FAFC-48B5-A3C6-A634-99157B58E4E5}"/>
          </ac:spMkLst>
        </pc:spChg>
        <pc:spChg chg="mod">
          <ac:chgData name="Lindsey Anderson" userId="6d4fb49d4867a9b1" providerId="LiveId" clId="{392A38C6-3B46-47F4-9C58-D95DB7475711}" dt="2023-01-22T22:58:49.996" v="687" actId="20577"/>
          <ac:spMkLst>
            <pc:docMk/>
            <pc:sldMk cId="2646643082" sldId="260"/>
            <ac:spMk id="3" creationId="{FC6F224B-158E-A691-CA64-4FB34033204A}"/>
          </ac:spMkLst>
        </pc:spChg>
        <pc:spChg chg="add mod">
          <ac:chgData name="Lindsey Anderson" userId="6d4fb49d4867a9b1" providerId="LiveId" clId="{392A38C6-3B46-47F4-9C58-D95DB7475711}" dt="2023-01-22T23:02:05.197" v="1092" actId="1076"/>
          <ac:spMkLst>
            <pc:docMk/>
            <pc:sldMk cId="2646643082" sldId="260"/>
            <ac:spMk id="6" creationId="{F75301F9-83F4-638E-424C-D3501405BE6F}"/>
          </ac:spMkLst>
        </pc:spChg>
        <pc:spChg chg="add">
          <ac:chgData name="Lindsey Anderson" userId="6d4fb49d4867a9b1" providerId="LiveId" clId="{392A38C6-3B46-47F4-9C58-D95DB7475711}" dt="2023-01-22T18:25:17.239" v="663" actId="26606"/>
          <ac:spMkLst>
            <pc:docMk/>
            <pc:sldMk cId="2646643082" sldId="260"/>
            <ac:spMk id="10" creationId="{3011B0B3-5679-4759-90B8-3B908C4CBD21}"/>
          </ac:spMkLst>
        </pc:spChg>
        <pc:spChg chg="add">
          <ac:chgData name="Lindsey Anderson" userId="6d4fb49d4867a9b1" providerId="LiveId" clId="{392A38C6-3B46-47F4-9C58-D95DB7475711}" dt="2023-01-22T18:25:17.239" v="663" actId="26606"/>
          <ac:spMkLst>
            <pc:docMk/>
            <pc:sldMk cId="2646643082" sldId="260"/>
            <ac:spMk id="27" creationId="{8036B80B-269D-4F02-9EF9-A6A4E917B386}"/>
          </ac:spMkLst>
        </pc:spChg>
        <pc:grpChg chg="add">
          <ac:chgData name="Lindsey Anderson" userId="6d4fb49d4867a9b1" providerId="LiveId" clId="{392A38C6-3B46-47F4-9C58-D95DB7475711}" dt="2023-01-22T18:25:17.239" v="663" actId="26606"/>
          <ac:grpSpMkLst>
            <pc:docMk/>
            <pc:sldMk cId="2646643082" sldId="260"/>
            <ac:grpSpMk id="12" creationId="{49E013D9-9421-47E7-9080-30F6E544BE45}"/>
          </ac:grpSpMkLst>
        </pc:grpChg>
        <pc:picChg chg="add mod ord">
          <ac:chgData name="Lindsey Anderson" userId="6d4fb49d4867a9b1" providerId="LiveId" clId="{392A38C6-3B46-47F4-9C58-D95DB7475711}" dt="2023-01-22T18:25:17.239" v="663" actId="26606"/>
          <ac:picMkLst>
            <pc:docMk/>
            <pc:sldMk cId="2646643082" sldId="260"/>
            <ac:picMk id="4" creationId="{48965DB8-6F7F-8774-2083-0E399C418ECE}"/>
          </ac:picMkLst>
        </pc:picChg>
        <pc:picChg chg="add mod">
          <ac:chgData name="Lindsey Anderson" userId="6d4fb49d4867a9b1" providerId="LiveId" clId="{392A38C6-3B46-47F4-9C58-D95DB7475711}" dt="2023-01-22T18:25:17.239" v="663" actId="26606"/>
          <ac:picMkLst>
            <pc:docMk/>
            <pc:sldMk cId="2646643082" sldId="260"/>
            <ac:picMk id="5" creationId="{B67F75FD-31ED-145E-5B0A-AD38A8C56EF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3482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1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2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10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6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9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6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7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45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1/22/2023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2182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_fsH2wf1y54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E11CA1-AB1A-6547-E601-86781E866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6050" y="1079500"/>
            <a:ext cx="3884962" cy="2138400"/>
          </a:xfrm>
        </p:spPr>
        <p:txBody>
          <a:bodyPr>
            <a:normAutofit/>
          </a:bodyPr>
          <a:lstStyle/>
          <a:p>
            <a:r>
              <a:rPr lang="en-US"/>
              <a:t>Claude Monet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A4E0EC-E92D-677E-4C2C-187A3CEB7D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66051" y="4113213"/>
            <a:ext cx="3884961" cy="1655762"/>
          </a:xfrm>
        </p:spPr>
        <p:txBody>
          <a:bodyPr>
            <a:normAutofit/>
          </a:bodyPr>
          <a:lstStyle/>
          <a:p>
            <a:r>
              <a:rPr lang="en-US"/>
              <a:t>November 14, 1840 – December 5, 1926</a:t>
            </a:r>
            <a:endParaRPr lang="en-US" dirty="0"/>
          </a:p>
        </p:txBody>
      </p:sp>
      <p:sp>
        <p:nvSpPr>
          <p:cNvPr id="1033" name="Rectangle 5">
            <a:extLst>
              <a:ext uri="{FF2B5EF4-FFF2-40B4-BE49-F238E27FC236}">
                <a16:creationId xmlns:a16="http://schemas.microsoft.com/office/drawing/2014/main" id="{6828D311-B582-473B-A71A-00BAEFDDF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443748" y="443198"/>
            <a:ext cx="6660000" cy="5760000"/>
          </a:xfrm>
          <a:custGeom>
            <a:avLst/>
            <a:gdLst>
              <a:gd name="connsiteX0" fmla="*/ 0 w 6660000"/>
              <a:gd name="connsiteY0" fmla="*/ 0 h 5760000"/>
              <a:gd name="connsiteX1" fmla="*/ 6660000 w 6660000"/>
              <a:gd name="connsiteY1" fmla="*/ 0 h 5760000"/>
              <a:gd name="connsiteX2" fmla="*/ 6660000 w 6660000"/>
              <a:gd name="connsiteY2" fmla="*/ 5760000 h 5760000"/>
              <a:gd name="connsiteX3" fmla="*/ 0 w 6660000"/>
              <a:gd name="connsiteY3" fmla="*/ 5760000 h 5760000"/>
              <a:gd name="connsiteX4" fmla="*/ 0 w 6660000"/>
              <a:gd name="connsiteY4" fmla="*/ 0 h 5760000"/>
              <a:gd name="connsiteX0" fmla="*/ 6660000 w 6751440"/>
              <a:gd name="connsiteY0" fmla="*/ 0 h 5760000"/>
              <a:gd name="connsiteX1" fmla="*/ 6660000 w 6751440"/>
              <a:gd name="connsiteY1" fmla="*/ 5760000 h 5760000"/>
              <a:gd name="connsiteX2" fmla="*/ 0 w 6751440"/>
              <a:gd name="connsiteY2" fmla="*/ 5760000 h 5760000"/>
              <a:gd name="connsiteX3" fmla="*/ 0 w 6751440"/>
              <a:gd name="connsiteY3" fmla="*/ 0 h 5760000"/>
              <a:gd name="connsiteX4" fmla="*/ 6751440 w 6751440"/>
              <a:gd name="connsiteY4" fmla="*/ 91440 h 5760000"/>
              <a:gd name="connsiteX0" fmla="*/ 6660000 w 6660000"/>
              <a:gd name="connsiteY0" fmla="*/ 0 h 5760000"/>
              <a:gd name="connsiteX1" fmla="*/ 6660000 w 6660000"/>
              <a:gd name="connsiteY1" fmla="*/ 5760000 h 5760000"/>
              <a:gd name="connsiteX2" fmla="*/ 0 w 6660000"/>
              <a:gd name="connsiteY2" fmla="*/ 5760000 h 5760000"/>
              <a:gd name="connsiteX3" fmla="*/ 0 w 6660000"/>
              <a:gd name="connsiteY3" fmla="*/ 0 h 5760000"/>
              <a:gd name="connsiteX4" fmla="*/ 5068690 w 6660000"/>
              <a:gd name="connsiteY4" fmla="*/ 224790 h 5760000"/>
              <a:gd name="connsiteX0" fmla="*/ 6660000 w 6660000"/>
              <a:gd name="connsiteY0" fmla="*/ 0 h 5760000"/>
              <a:gd name="connsiteX1" fmla="*/ 6660000 w 6660000"/>
              <a:gd name="connsiteY1" fmla="*/ 5760000 h 5760000"/>
              <a:gd name="connsiteX2" fmla="*/ 0 w 6660000"/>
              <a:gd name="connsiteY2" fmla="*/ 5760000 h 5760000"/>
              <a:gd name="connsiteX3" fmla="*/ 0 w 6660000"/>
              <a:gd name="connsiteY3" fmla="*/ 0 h 5760000"/>
              <a:gd name="connsiteX0" fmla="*/ 6660000 w 6660000"/>
              <a:gd name="connsiteY0" fmla="*/ 5760000 h 5760000"/>
              <a:gd name="connsiteX1" fmla="*/ 0 w 6660000"/>
              <a:gd name="connsiteY1" fmla="*/ 5760000 h 5760000"/>
              <a:gd name="connsiteX2" fmla="*/ 0 w 6660000"/>
              <a:gd name="connsiteY2" fmla="*/ 0 h 57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0000" h="5760000">
                <a:moveTo>
                  <a:pt x="6660000" y="5760000"/>
                </a:moveTo>
                <a:lnTo>
                  <a:pt x="0" y="576000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pressionist painter">
            <a:extLst>
              <a:ext uri="{FF2B5EF4-FFF2-40B4-BE49-F238E27FC236}">
                <a16:creationId xmlns:a16="http://schemas.microsoft.com/office/drawing/2014/main" id="{DD777E3B-A46A-BA68-19C1-B82AC3B71F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9" b="31099"/>
          <a:stretch/>
        </p:blipFill>
        <p:spPr bwMode="auto">
          <a:xfrm>
            <a:off x="540988" y="540000"/>
            <a:ext cx="6671025" cy="57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38531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Rectangle 5">
            <a:extLst>
              <a:ext uri="{FF2B5EF4-FFF2-40B4-BE49-F238E27FC236}">
                <a16:creationId xmlns:a16="http://schemas.microsoft.com/office/drawing/2014/main" id="{950B4532-90B0-4F38-8B86-C84A0416E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443748" y="6203198"/>
            <a:ext cx="6660000" cy="0"/>
          </a:xfrm>
          <a:custGeom>
            <a:avLst/>
            <a:gdLst>
              <a:gd name="connsiteX0" fmla="*/ 0 w 6660000"/>
              <a:gd name="connsiteY0" fmla="*/ 0 h 5760000"/>
              <a:gd name="connsiteX1" fmla="*/ 6660000 w 6660000"/>
              <a:gd name="connsiteY1" fmla="*/ 0 h 5760000"/>
              <a:gd name="connsiteX2" fmla="*/ 6660000 w 6660000"/>
              <a:gd name="connsiteY2" fmla="*/ 5760000 h 5760000"/>
              <a:gd name="connsiteX3" fmla="*/ 0 w 6660000"/>
              <a:gd name="connsiteY3" fmla="*/ 5760000 h 5760000"/>
              <a:gd name="connsiteX4" fmla="*/ 0 w 6660000"/>
              <a:gd name="connsiteY4" fmla="*/ 0 h 5760000"/>
              <a:gd name="connsiteX0" fmla="*/ 6660000 w 6751440"/>
              <a:gd name="connsiteY0" fmla="*/ 0 h 5760000"/>
              <a:gd name="connsiteX1" fmla="*/ 6660000 w 6751440"/>
              <a:gd name="connsiteY1" fmla="*/ 5760000 h 5760000"/>
              <a:gd name="connsiteX2" fmla="*/ 0 w 6751440"/>
              <a:gd name="connsiteY2" fmla="*/ 5760000 h 5760000"/>
              <a:gd name="connsiteX3" fmla="*/ 0 w 6751440"/>
              <a:gd name="connsiteY3" fmla="*/ 0 h 5760000"/>
              <a:gd name="connsiteX4" fmla="*/ 6751440 w 6751440"/>
              <a:gd name="connsiteY4" fmla="*/ 91440 h 5760000"/>
              <a:gd name="connsiteX0" fmla="*/ 6660000 w 6660000"/>
              <a:gd name="connsiteY0" fmla="*/ 0 h 5760000"/>
              <a:gd name="connsiteX1" fmla="*/ 6660000 w 6660000"/>
              <a:gd name="connsiteY1" fmla="*/ 5760000 h 5760000"/>
              <a:gd name="connsiteX2" fmla="*/ 0 w 6660000"/>
              <a:gd name="connsiteY2" fmla="*/ 5760000 h 5760000"/>
              <a:gd name="connsiteX3" fmla="*/ 0 w 6660000"/>
              <a:gd name="connsiteY3" fmla="*/ 0 h 5760000"/>
              <a:gd name="connsiteX4" fmla="*/ 5068690 w 6660000"/>
              <a:gd name="connsiteY4" fmla="*/ 224790 h 5760000"/>
              <a:gd name="connsiteX0" fmla="*/ 6660000 w 6660000"/>
              <a:gd name="connsiteY0" fmla="*/ 0 h 5760000"/>
              <a:gd name="connsiteX1" fmla="*/ 6660000 w 6660000"/>
              <a:gd name="connsiteY1" fmla="*/ 5760000 h 5760000"/>
              <a:gd name="connsiteX2" fmla="*/ 0 w 6660000"/>
              <a:gd name="connsiteY2" fmla="*/ 5760000 h 5760000"/>
              <a:gd name="connsiteX3" fmla="*/ 0 w 6660000"/>
              <a:gd name="connsiteY3" fmla="*/ 0 h 5760000"/>
              <a:gd name="connsiteX0" fmla="*/ 6660000 w 6660000"/>
              <a:gd name="connsiteY0" fmla="*/ 5760000 h 5760000"/>
              <a:gd name="connsiteX1" fmla="*/ 0 w 6660000"/>
              <a:gd name="connsiteY1" fmla="*/ 5760000 h 5760000"/>
              <a:gd name="connsiteX2" fmla="*/ 0 w 6660000"/>
              <a:gd name="connsiteY2" fmla="*/ 0 h 5760000"/>
              <a:gd name="connsiteX0" fmla="*/ 6660000 w 6660000"/>
              <a:gd name="connsiteY0" fmla="*/ 0 h 0"/>
              <a:gd name="connsiteX1" fmla="*/ 0 w 6660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660000">
                <a:moveTo>
                  <a:pt x="6660000" y="0"/>
                </a:moveTo>
                <a:lnTo>
                  <a:pt x="0" y="0"/>
                </a:lnTo>
              </a:path>
            </a:pathLst>
          </a:custGeom>
          <a:solidFill>
            <a:schemeClr val="tx2">
              <a:alpha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5">
            <a:extLst>
              <a:ext uri="{FF2B5EF4-FFF2-40B4-BE49-F238E27FC236}">
                <a16:creationId xmlns:a16="http://schemas.microsoft.com/office/drawing/2014/main" id="{5B28FD85-59C0-44FE-822A-75F0E9D2E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7103748" y="443198"/>
            <a:ext cx="0" cy="5760000"/>
          </a:xfrm>
          <a:custGeom>
            <a:avLst/>
            <a:gdLst>
              <a:gd name="connsiteX0" fmla="*/ 0 w 6660000"/>
              <a:gd name="connsiteY0" fmla="*/ 0 h 5760000"/>
              <a:gd name="connsiteX1" fmla="*/ 6660000 w 6660000"/>
              <a:gd name="connsiteY1" fmla="*/ 0 h 5760000"/>
              <a:gd name="connsiteX2" fmla="*/ 6660000 w 6660000"/>
              <a:gd name="connsiteY2" fmla="*/ 5760000 h 5760000"/>
              <a:gd name="connsiteX3" fmla="*/ 0 w 6660000"/>
              <a:gd name="connsiteY3" fmla="*/ 5760000 h 5760000"/>
              <a:gd name="connsiteX4" fmla="*/ 0 w 6660000"/>
              <a:gd name="connsiteY4" fmla="*/ 0 h 5760000"/>
              <a:gd name="connsiteX0" fmla="*/ 6660000 w 6751440"/>
              <a:gd name="connsiteY0" fmla="*/ 0 h 5760000"/>
              <a:gd name="connsiteX1" fmla="*/ 6660000 w 6751440"/>
              <a:gd name="connsiteY1" fmla="*/ 5760000 h 5760000"/>
              <a:gd name="connsiteX2" fmla="*/ 0 w 6751440"/>
              <a:gd name="connsiteY2" fmla="*/ 5760000 h 5760000"/>
              <a:gd name="connsiteX3" fmla="*/ 0 w 6751440"/>
              <a:gd name="connsiteY3" fmla="*/ 0 h 5760000"/>
              <a:gd name="connsiteX4" fmla="*/ 6751440 w 6751440"/>
              <a:gd name="connsiteY4" fmla="*/ 91440 h 5760000"/>
              <a:gd name="connsiteX0" fmla="*/ 6660000 w 6660000"/>
              <a:gd name="connsiteY0" fmla="*/ 0 h 5760000"/>
              <a:gd name="connsiteX1" fmla="*/ 6660000 w 6660000"/>
              <a:gd name="connsiteY1" fmla="*/ 5760000 h 5760000"/>
              <a:gd name="connsiteX2" fmla="*/ 0 w 6660000"/>
              <a:gd name="connsiteY2" fmla="*/ 5760000 h 5760000"/>
              <a:gd name="connsiteX3" fmla="*/ 0 w 6660000"/>
              <a:gd name="connsiteY3" fmla="*/ 0 h 5760000"/>
              <a:gd name="connsiteX4" fmla="*/ 5068690 w 6660000"/>
              <a:gd name="connsiteY4" fmla="*/ 224790 h 5760000"/>
              <a:gd name="connsiteX0" fmla="*/ 6660000 w 6660000"/>
              <a:gd name="connsiteY0" fmla="*/ 0 h 5760000"/>
              <a:gd name="connsiteX1" fmla="*/ 6660000 w 6660000"/>
              <a:gd name="connsiteY1" fmla="*/ 5760000 h 5760000"/>
              <a:gd name="connsiteX2" fmla="*/ 0 w 6660000"/>
              <a:gd name="connsiteY2" fmla="*/ 5760000 h 5760000"/>
              <a:gd name="connsiteX3" fmla="*/ 0 w 6660000"/>
              <a:gd name="connsiteY3" fmla="*/ 0 h 5760000"/>
              <a:gd name="connsiteX0" fmla="*/ 6660000 w 6660000"/>
              <a:gd name="connsiteY0" fmla="*/ 5760000 h 5760000"/>
              <a:gd name="connsiteX1" fmla="*/ 0 w 6660000"/>
              <a:gd name="connsiteY1" fmla="*/ 5760000 h 5760000"/>
              <a:gd name="connsiteX2" fmla="*/ 0 w 6660000"/>
              <a:gd name="connsiteY2" fmla="*/ 0 h 5760000"/>
              <a:gd name="connsiteX0" fmla="*/ 0 w 0"/>
              <a:gd name="connsiteY0" fmla="*/ 5760000 h 5760000"/>
              <a:gd name="connsiteX1" fmla="*/ 0 w 0"/>
              <a:gd name="connsiteY1" fmla="*/ 0 h 57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0000">
                <a:moveTo>
                  <a:pt x="0" y="5760000"/>
                </a:moveTo>
                <a:lnTo>
                  <a:pt x="0" y="0"/>
                </a:lnTo>
              </a:path>
            </a:pathLst>
          </a:custGeom>
          <a:solidFill>
            <a:schemeClr val="tx2">
              <a:alpha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66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intro to claude monet for kids">
            <a:hlinkClick r:id="" action="ppaction://media"/>
            <a:extLst>
              <a:ext uri="{FF2B5EF4-FFF2-40B4-BE49-F238E27FC236}">
                <a16:creationId xmlns:a16="http://schemas.microsoft.com/office/drawing/2014/main" id="{36CD2644-D31E-3C19-FDAA-829CD028BC2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8582" y="125268"/>
            <a:ext cx="11744036" cy="663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489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Tm="150000">
        <p14:warp dir="in"/>
      </p:transition>
    </mc:Choice>
    <mc:Fallback>
      <p:transition spd="slow" advTm="15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1AEB7F98-32EC-40D3-89EE-C84330231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A8FECE-7FC7-B897-BE6C-213557CC6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988" y="540033"/>
            <a:ext cx="3884962" cy="1331604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dirty="0"/>
              <a:t>Life of Claude Monet</a:t>
            </a:r>
          </a:p>
        </p:txBody>
      </p:sp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13469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FE7EB75F-563C-58F2-7DA8-AC1628F8B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987" y="2426484"/>
            <a:ext cx="4058721" cy="4316061"/>
          </a:xfrm>
        </p:spPr>
        <p:txBody>
          <a:bodyPr vert="horz" lIns="0" tIns="0" rIns="0" bIns="0" rtlCol="0" anchor="t" anchorCtr="0">
            <a:noAutofit/>
          </a:bodyPr>
          <a:lstStyle/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n-US" sz="1400" b="1" dirty="0"/>
              <a:t>Monet was born in Paris, France in 1840</a:t>
            </a:r>
          </a:p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n-US" sz="1400" b="1" dirty="0"/>
              <a:t>He attended art school until he was 16 years old</a:t>
            </a:r>
          </a:p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n-US" sz="1400" b="1" dirty="0"/>
              <a:t>At school he sold charcoal drawings called caricatures. These were drawings of people that exaggerated certain features</a:t>
            </a:r>
          </a:p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n-US" sz="1400" b="1" dirty="0"/>
              <a:t>Monet saw many artists using Traditional painting styles, but he wanted to try different ways of painting</a:t>
            </a:r>
          </a:p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n-US" sz="1400" b="1" dirty="0"/>
              <a:t>He experimented with quick strokes of his brush to create images of light. This style became known as Impressionism. </a:t>
            </a:r>
          </a:p>
          <a:p>
            <a:pPr marL="342900" indent="-342900" algn="l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n-US" sz="1400" b="1" dirty="0"/>
              <a:t>Monet is now known as the leading artist of Impressionism</a:t>
            </a:r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DAD9000E-708C-464D-A86F-4ABE391B6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6337" y="0"/>
            <a:ext cx="720566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4FC5FAA-F5A2-85AB-7D81-F41496576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37200" y="1899219"/>
            <a:ext cx="6113812" cy="305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09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7" name="Rectangle 3086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2A877E-0E7E-ABC2-E2AB-23ADB2C82E49}"/>
              </a:ext>
            </a:extLst>
          </p:cNvPr>
          <p:cNvSpPr txBox="1"/>
          <p:nvPr/>
        </p:nvSpPr>
        <p:spPr>
          <a:xfrm>
            <a:off x="3870326" y="1089025"/>
            <a:ext cx="4451349" cy="153295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6000" cap="all" spc="400" dirty="0">
                <a:latin typeface="+mj-lt"/>
                <a:ea typeface="+mj-ea"/>
                <a:cs typeface="+mj-cs"/>
              </a:rPr>
              <a:t>Art 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6000" cap="all" spc="400" dirty="0">
                <a:latin typeface="+mj-lt"/>
                <a:ea typeface="+mj-ea"/>
                <a:cs typeface="+mj-cs"/>
              </a:rPr>
              <a:t>Work</a:t>
            </a:r>
          </a:p>
        </p:txBody>
      </p:sp>
      <p:pic>
        <p:nvPicPr>
          <p:cNvPr id="3080" name="Picture 8" descr="One of the most famous Monet Paintings: Impression, Sunrise 1872">
            <a:extLst>
              <a:ext uri="{FF2B5EF4-FFF2-40B4-BE49-F238E27FC236}">
                <a16:creationId xmlns:a16="http://schemas.microsoft.com/office/drawing/2014/main" id="{1A8B0AAA-990A-B410-2028-C8F90225E0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145" y="137202"/>
            <a:ext cx="3459345" cy="266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89" name="Group 3088">
            <a:extLst>
              <a:ext uri="{FF2B5EF4-FFF2-40B4-BE49-F238E27FC236}">
                <a16:creationId xmlns:a16="http://schemas.microsoft.com/office/drawing/2014/main" id="{49E013D9-9421-47E7-9080-30F6E544B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87925" y="2840038"/>
            <a:ext cx="2216150" cy="1177924"/>
            <a:chOff x="4987925" y="2840038"/>
            <a:chExt cx="2216150" cy="1177924"/>
          </a:xfrm>
        </p:grpSpPr>
        <p:sp>
          <p:nvSpPr>
            <p:cNvPr id="3090" name="Rectangle 3089">
              <a:extLst>
                <a:ext uri="{FF2B5EF4-FFF2-40B4-BE49-F238E27FC236}">
                  <a16:creationId xmlns:a16="http://schemas.microsoft.com/office/drawing/2014/main" id="{9109F7CF-3139-48B9-AF7B-9BD2941A8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91" name="Rectangle 3090">
              <a:extLst>
                <a:ext uri="{FF2B5EF4-FFF2-40B4-BE49-F238E27FC236}">
                  <a16:creationId xmlns:a16="http://schemas.microsoft.com/office/drawing/2014/main" id="{15A838F8-C7B5-4988-81A9-B02E6C8F9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92" name="Rectangle 3091">
              <a:extLst>
                <a:ext uri="{FF2B5EF4-FFF2-40B4-BE49-F238E27FC236}">
                  <a16:creationId xmlns:a16="http://schemas.microsoft.com/office/drawing/2014/main" id="{85B86A1A-402F-4AE2-B5E6-B8A5FB16CD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093" name="Group 3092">
              <a:extLst>
                <a:ext uri="{FF2B5EF4-FFF2-40B4-BE49-F238E27FC236}">
                  <a16:creationId xmlns:a16="http://schemas.microsoft.com/office/drawing/2014/main" id="{44A0542D-9B1C-46B1-82B5-54470B69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3101" name="Freeform: Shape 3100">
                <a:extLst>
                  <a:ext uri="{FF2B5EF4-FFF2-40B4-BE49-F238E27FC236}">
                    <a16:creationId xmlns:a16="http://schemas.microsoft.com/office/drawing/2014/main" id="{F3AFD408-F48C-4C50-8D5E-5DD6271799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02" name="Freeform: Shape 3101">
                <a:extLst>
                  <a:ext uri="{FF2B5EF4-FFF2-40B4-BE49-F238E27FC236}">
                    <a16:creationId xmlns:a16="http://schemas.microsoft.com/office/drawing/2014/main" id="{9C45F007-BD45-43C0-8579-5601F9CA78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094" name="Group 3093">
              <a:extLst>
                <a:ext uri="{FF2B5EF4-FFF2-40B4-BE49-F238E27FC236}">
                  <a16:creationId xmlns:a16="http://schemas.microsoft.com/office/drawing/2014/main" id="{97131E1B-CE62-4AB1-A2D9-02E823C9B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3095" name="Group 3094">
                <a:extLst>
                  <a:ext uri="{FF2B5EF4-FFF2-40B4-BE49-F238E27FC236}">
                    <a16:creationId xmlns:a16="http://schemas.microsoft.com/office/drawing/2014/main" id="{745E8D88-C0BB-4D1C-B240-D441BBA6F7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3099" name="Freeform: Shape 3098">
                  <a:extLst>
                    <a:ext uri="{FF2B5EF4-FFF2-40B4-BE49-F238E27FC236}">
                      <a16:creationId xmlns:a16="http://schemas.microsoft.com/office/drawing/2014/main" id="{AAB960BE-12F5-4ADA-AA9E-0EC54256411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100" name="Straight Connector 3099">
                  <a:extLst>
                    <a:ext uri="{FF2B5EF4-FFF2-40B4-BE49-F238E27FC236}">
                      <a16:creationId xmlns:a16="http://schemas.microsoft.com/office/drawing/2014/main" id="{7E9BB9F7-7101-4BF3-9191-5893E4C582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96" name="Group 3095">
                <a:extLst>
                  <a:ext uri="{FF2B5EF4-FFF2-40B4-BE49-F238E27FC236}">
                    <a16:creationId xmlns:a16="http://schemas.microsoft.com/office/drawing/2014/main" id="{D0710A9C-48A5-404F-9EC4-D486FCDFDA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3097" name="Freeform: Shape 3096">
                  <a:extLst>
                    <a:ext uri="{FF2B5EF4-FFF2-40B4-BE49-F238E27FC236}">
                      <a16:creationId xmlns:a16="http://schemas.microsoft.com/office/drawing/2014/main" id="{5111EC00-4B3D-478C-AD25-F35644013E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098" name="Straight Connector 3097">
                  <a:extLst>
                    <a:ext uri="{FF2B5EF4-FFF2-40B4-BE49-F238E27FC236}">
                      <a16:creationId xmlns:a16="http://schemas.microsoft.com/office/drawing/2014/main" id="{350412DA-ED08-4AFA-AED3-DFB42655D4B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3082" name="Picture 10" descr="Claude Monet art gifts">
            <a:extLst>
              <a:ext uri="{FF2B5EF4-FFF2-40B4-BE49-F238E27FC236}">
                <a16:creationId xmlns:a16="http://schemas.microsoft.com/office/drawing/2014/main" id="{7A273992-C50A-2F32-3901-F0B6A5C70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88744" y="137202"/>
            <a:ext cx="4051249" cy="266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AA2A55A-EDB2-47D0-8E7E-FD30E4E84614}"/>
              </a:ext>
            </a:extLst>
          </p:cNvPr>
          <p:cNvSpPr txBox="1"/>
          <p:nvPr/>
        </p:nvSpPr>
        <p:spPr>
          <a:xfrm>
            <a:off x="4802909" y="341745"/>
            <a:ext cx="1616364" cy="2004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5EF967-A863-233C-5277-82BD4B7A5234}"/>
              </a:ext>
            </a:extLst>
          </p:cNvPr>
          <p:cNvSpPr txBox="1"/>
          <p:nvPr/>
        </p:nvSpPr>
        <p:spPr>
          <a:xfrm>
            <a:off x="507671" y="2840038"/>
            <a:ext cx="2988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Impression, Sunrise (1872)</a:t>
            </a:r>
          </a:p>
        </p:txBody>
      </p:sp>
      <p:pic>
        <p:nvPicPr>
          <p:cNvPr id="3084" name="Picture 12" descr="Japanese bridge painting- One of Monets most famous paintings">
            <a:extLst>
              <a:ext uri="{FF2B5EF4-FFF2-40B4-BE49-F238E27FC236}">
                <a16:creationId xmlns:a16="http://schemas.microsoft.com/office/drawing/2014/main" id="{4AE7425A-5DFF-97A1-84A9-B0B2F464E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891" y="2938100"/>
            <a:ext cx="3902972" cy="3769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45935A9-B1CB-EB66-486B-788E97E2C591}"/>
              </a:ext>
            </a:extLst>
          </p:cNvPr>
          <p:cNvSpPr txBox="1"/>
          <p:nvPr/>
        </p:nvSpPr>
        <p:spPr>
          <a:xfrm>
            <a:off x="6079828" y="4367784"/>
            <a:ext cx="2049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Japanese Bridge over a Pond of Water Lilies </a:t>
            </a:r>
          </a:p>
        </p:txBody>
      </p:sp>
      <p:pic>
        <p:nvPicPr>
          <p:cNvPr id="3086" name="Picture 14" descr="Claude Monet Haystacks Painting">
            <a:extLst>
              <a:ext uri="{FF2B5EF4-FFF2-40B4-BE49-F238E27FC236}">
                <a16:creationId xmlns:a16="http://schemas.microsoft.com/office/drawing/2014/main" id="{36AA64DA-3378-C2D4-CBFC-68427DA46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97" y="3209370"/>
            <a:ext cx="4669628" cy="283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A6BDBEA-351B-5118-CB54-691852E90EA0}"/>
              </a:ext>
            </a:extLst>
          </p:cNvPr>
          <p:cNvSpPr txBox="1"/>
          <p:nvPr/>
        </p:nvSpPr>
        <p:spPr>
          <a:xfrm>
            <a:off x="272145" y="6090887"/>
            <a:ext cx="496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Haystacks at the End of Summer (1890/1891)</a:t>
            </a:r>
          </a:p>
        </p:txBody>
      </p:sp>
    </p:spTree>
    <p:extLst>
      <p:ext uri="{BB962C8B-B14F-4D97-AF65-F5344CB8AC3E}">
        <p14:creationId xmlns:p14="http://schemas.microsoft.com/office/powerpoint/2010/main" val="673550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E5FAFC-48B5-A3C6-A634-99157B58E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3067" y="133403"/>
            <a:ext cx="4840198" cy="1449272"/>
          </a:xfrm>
        </p:spPr>
        <p:txBody>
          <a:bodyPr>
            <a:normAutofit/>
          </a:bodyPr>
          <a:lstStyle/>
          <a:p>
            <a:r>
              <a:rPr lang="en-US" sz="3600" dirty="0"/>
              <a:t>Today’s Art Lesson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6F224B-158E-A691-CA64-4FB340332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1231" y="1738290"/>
            <a:ext cx="3780420" cy="587951"/>
          </a:xfrm>
        </p:spPr>
        <p:txBody>
          <a:bodyPr>
            <a:normAutofit/>
          </a:bodyPr>
          <a:lstStyle/>
          <a:p>
            <a:r>
              <a:rPr lang="en-US" sz="3200" dirty="0"/>
              <a:t>Pond of Water Lily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9E013D9-9421-47E7-9080-30F6E544B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00275" y="2840038"/>
            <a:ext cx="2216150" cy="1177924"/>
            <a:chOff x="4987925" y="2840038"/>
            <a:chExt cx="2216150" cy="117792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109F7CF-3139-48B9-AF7B-9BD2941A8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5A838F8-C7B5-4988-81A9-B02E6C8F9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B86A1A-402F-4AE2-B5E6-B8A5FB16CD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4A0542D-9B1C-46B1-82B5-54470B69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3AFD408-F48C-4C50-8D5E-5DD6271799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9C45F007-BD45-43C0-8579-5601F9CA78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7131E1B-CE62-4AB1-A2D9-02E823C9B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745E8D88-C0BB-4D1C-B240-D441BBA6F7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AAB960BE-12F5-4ADA-AA9E-0EC54256411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7E9BB9F7-7101-4BF3-9191-5893E4C582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D0710A9C-48A5-404F-9EC4-D486FCDFDA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5111EC00-4B3D-478C-AD25-F35644013E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350412DA-ED08-4AFA-AED3-DFB42655D4B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8036B80B-269D-4F02-9EF9-A6A4E917B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54794" y="0"/>
            <a:ext cx="5537206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pic>
        <p:nvPicPr>
          <p:cNvPr id="5" name="Picture 4" descr="Famous artists for kids">
            <a:extLst>
              <a:ext uri="{FF2B5EF4-FFF2-40B4-BE49-F238E27FC236}">
                <a16:creationId xmlns:a16="http://schemas.microsoft.com/office/drawing/2014/main" id="{B67F75FD-31ED-145E-5B0A-AD38A8C56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68592" y="540000"/>
            <a:ext cx="4125842" cy="2754000"/>
          </a:xfrm>
          <a:prstGeom prst="rect">
            <a:avLst/>
          </a:prstGeom>
          <a:noFill/>
        </p:spPr>
      </p:pic>
      <p:pic>
        <p:nvPicPr>
          <p:cNvPr id="4" name="Picture 3" descr="Tissue Paper Monet Art Projects">
            <a:extLst>
              <a:ext uri="{FF2B5EF4-FFF2-40B4-BE49-F238E27FC236}">
                <a16:creationId xmlns:a16="http://schemas.microsoft.com/office/drawing/2014/main" id="{48965DB8-6F7F-8774-2083-0E399C418E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60837" y="3564000"/>
            <a:ext cx="4141351" cy="2754000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5301F9-83F4-638E-424C-D3501405BE6F}"/>
              </a:ext>
            </a:extLst>
          </p:cNvPr>
          <p:cNvSpPr txBox="1"/>
          <p:nvPr/>
        </p:nvSpPr>
        <p:spPr>
          <a:xfrm>
            <a:off x="357954" y="4012338"/>
            <a:ext cx="59388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Design your pond with water and lily pads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Use the tissue paper to add flowers to your lily pads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/>
              <a:t>Cut tissue into medium circles or squares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/>
              <a:t>Put your finger in the center of the tissue and twist light around your finger then glue to your Lily Pad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/>
              <a:t>Don’t forget to add your flowers center!</a:t>
            </a:r>
          </a:p>
        </p:txBody>
      </p:sp>
    </p:spTree>
    <p:extLst>
      <p:ext uri="{BB962C8B-B14F-4D97-AF65-F5344CB8AC3E}">
        <p14:creationId xmlns:p14="http://schemas.microsoft.com/office/powerpoint/2010/main" val="264664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fVTI">
  <a:themeElements>
    <a:clrScheme name="Leaf">
      <a:dk1>
        <a:sysClr val="windowText" lastClr="000000"/>
      </a:dk1>
      <a:lt1>
        <a:sysClr val="window" lastClr="FFFFFF"/>
      </a:lt1>
      <a:dk2>
        <a:srgbClr val="732124"/>
      </a:dk2>
      <a:lt2>
        <a:srgbClr val="F0EDE5"/>
      </a:lt2>
      <a:accent1>
        <a:srgbClr val="D34817"/>
      </a:accent1>
      <a:accent2>
        <a:srgbClr val="A68D65"/>
      </a:accent2>
      <a:accent3>
        <a:srgbClr val="728377"/>
      </a:accent3>
      <a:accent4>
        <a:srgbClr val="B4797B"/>
      </a:accent4>
      <a:accent5>
        <a:srgbClr val="CE8439"/>
      </a:accent5>
      <a:accent6>
        <a:srgbClr val="CF3A2A"/>
      </a:accent6>
      <a:hlink>
        <a:srgbClr val="D06853"/>
      </a:hlink>
      <a:folHlink>
        <a:srgbClr val="B67779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188</Words>
  <Application>Microsoft Office PowerPoint</Application>
  <PresentationFormat>Widescreen</PresentationFormat>
  <Paragraphs>23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Avenir Next LT Pro Light</vt:lpstr>
      <vt:lpstr>Rockwell Nova Light</vt:lpstr>
      <vt:lpstr>Wingdings</vt:lpstr>
      <vt:lpstr>LeafVTI</vt:lpstr>
      <vt:lpstr>Claude Monet</vt:lpstr>
      <vt:lpstr>PowerPoint Presentation</vt:lpstr>
      <vt:lpstr>Life of Claude Monet</vt:lpstr>
      <vt:lpstr>PowerPoint Presentation</vt:lpstr>
      <vt:lpstr>Today’s Art Lesson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Claude Monet</dc:title>
  <dc:creator>Lindsey Anderson</dc:creator>
  <cp:lastModifiedBy>Lindsey Anderson</cp:lastModifiedBy>
  <cp:revision>1</cp:revision>
  <dcterms:created xsi:type="dcterms:W3CDTF">2023-01-22T17:25:21Z</dcterms:created>
  <dcterms:modified xsi:type="dcterms:W3CDTF">2023-01-22T23:05:55Z</dcterms:modified>
</cp:coreProperties>
</file>