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75" r:id="rId7"/>
    <p:sldId id="276" r:id="rId8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47DAC-A570-4C3A-A8C7-7C8776F61733}" v="19" dt="2023-04-18T00:11:20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96047DAC-A570-4C3A-A8C7-7C8776F61733}"/>
    <pc:docChg chg="undo custSel modSld sldOrd">
      <pc:chgData name="Lindsey Anderson" userId="6d4fb49d4867a9b1" providerId="LiveId" clId="{96047DAC-A570-4C3A-A8C7-7C8776F61733}" dt="2023-04-18T00:13:44.224" v="467" actId="20577"/>
      <pc:docMkLst>
        <pc:docMk/>
      </pc:docMkLst>
      <pc:sldChg chg="addSp modSp mod modTransition setBg">
        <pc:chgData name="Lindsey Anderson" userId="6d4fb49d4867a9b1" providerId="LiveId" clId="{96047DAC-A570-4C3A-A8C7-7C8776F61733}" dt="2023-04-17T23:52:28.493" v="52"/>
        <pc:sldMkLst>
          <pc:docMk/>
          <pc:sldMk cId="0" sldId="256"/>
        </pc:sldMkLst>
        <pc:spChg chg="mod">
          <ac:chgData name="Lindsey Anderson" userId="6d4fb49d4867a9b1" providerId="LiveId" clId="{96047DAC-A570-4C3A-A8C7-7C8776F61733}" dt="2023-04-17T23:51:13.312" v="48" actId="26606"/>
          <ac:spMkLst>
            <pc:docMk/>
            <pc:sldMk cId="0" sldId="256"/>
            <ac:spMk id="2050" creationId="{1779E540-027B-0669-12DB-AB138484C5FA}"/>
          </ac:spMkLst>
        </pc:spChg>
        <pc:spChg chg="mod">
          <ac:chgData name="Lindsey Anderson" userId="6d4fb49d4867a9b1" providerId="LiveId" clId="{96047DAC-A570-4C3A-A8C7-7C8776F61733}" dt="2023-04-17T23:51:13.312" v="48" actId="26606"/>
          <ac:spMkLst>
            <pc:docMk/>
            <pc:sldMk cId="0" sldId="256"/>
            <ac:spMk id="2051" creationId="{5AFD3CB3-CE30-1DDE-4C54-2D44C7854DD8}"/>
          </ac:spMkLst>
        </pc:spChg>
        <pc:spChg chg="add">
          <ac:chgData name="Lindsey Anderson" userId="6d4fb49d4867a9b1" providerId="LiveId" clId="{96047DAC-A570-4C3A-A8C7-7C8776F61733}" dt="2023-04-17T23:51:13.312" v="48" actId="26606"/>
          <ac:spMkLst>
            <pc:docMk/>
            <pc:sldMk cId="0" sldId="256"/>
            <ac:spMk id="2057" creationId="{147E635D-C3B4-465B-AF24-991B6BF63C49}"/>
          </ac:spMkLst>
        </pc:spChg>
        <pc:spChg chg="add">
          <ac:chgData name="Lindsey Anderson" userId="6d4fb49d4867a9b1" providerId="LiveId" clId="{96047DAC-A570-4C3A-A8C7-7C8776F61733}" dt="2023-04-17T23:51:13.312" v="48" actId="26606"/>
          <ac:spMkLst>
            <pc:docMk/>
            <pc:sldMk cId="0" sldId="256"/>
            <ac:spMk id="2063" creationId="{14E56C4B-C9E0-4F01-AF43-E69279A06A1C}"/>
          </ac:spMkLst>
        </pc:spChg>
        <pc:spChg chg="add">
          <ac:chgData name="Lindsey Anderson" userId="6d4fb49d4867a9b1" providerId="LiveId" clId="{96047DAC-A570-4C3A-A8C7-7C8776F61733}" dt="2023-04-17T23:51:13.312" v="48" actId="26606"/>
          <ac:spMkLst>
            <pc:docMk/>
            <pc:sldMk cId="0" sldId="256"/>
            <ac:spMk id="2065" creationId="{8C654A17-56DA-4921-A42B-DE255FA66365}"/>
          </ac:spMkLst>
        </pc:spChg>
        <pc:picChg chg="add">
          <ac:chgData name="Lindsey Anderson" userId="6d4fb49d4867a9b1" providerId="LiveId" clId="{96047DAC-A570-4C3A-A8C7-7C8776F61733}" dt="2023-04-17T23:51:13.312" v="48" actId="26606"/>
          <ac:picMkLst>
            <pc:docMk/>
            <pc:sldMk cId="0" sldId="256"/>
            <ac:picMk id="2053" creationId="{8CCA2337-9F32-11B8-CEAA-D9B5FF8B6C27}"/>
          </ac:picMkLst>
        </pc:picChg>
        <pc:picChg chg="add">
          <ac:chgData name="Lindsey Anderson" userId="6d4fb49d4867a9b1" providerId="LiveId" clId="{96047DAC-A570-4C3A-A8C7-7C8776F61733}" dt="2023-04-17T23:51:13.312" v="48" actId="26606"/>
          <ac:picMkLst>
            <pc:docMk/>
            <pc:sldMk cId="0" sldId="256"/>
            <ac:picMk id="2059" creationId="{4A0623D0-396B-499E-BBFB-C17F1BB0F2DF}"/>
          </ac:picMkLst>
        </pc:picChg>
        <pc:picChg chg="add">
          <ac:chgData name="Lindsey Anderson" userId="6d4fb49d4867a9b1" providerId="LiveId" clId="{96047DAC-A570-4C3A-A8C7-7C8776F61733}" dt="2023-04-17T23:51:13.312" v="48" actId="26606"/>
          <ac:picMkLst>
            <pc:docMk/>
            <pc:sldMk cId="0" sldId="256"/>
            <ac:picMk id="2061" creationId="{21AF192C-698D-4635-9C9F-F9769A56A96C}"/>
          </ac:picMkLst>
        </pc:picChg>
      </pc:sldChg>
      <pc:sldChg chg="addSp modSp mod modTransition modAnim">
        <pc:chgData name="Lindsey Anderson" userId="6d4fb49d4867a9b1" providerId="LiveId" clId="{96047DAC-A570-4C3A-A8C7-7C8776F61733}" dt="2023-04-18T00:11:20.616" v="419"/>
        <pc:sldMkLst>
          <pc:docMk/>
          <pc:sldMk cId="0" sldId="258"/>
        </pc:sldMkLst>
        <pc:picChg chg="add mod">
          <ac:chgData name="Lindsey Anderson" userId="6d4fb49d4867a9b1" providerId="LiveId" clId="{96047DAC-A570-4C3A-A8C7-7C8776F61733}" dt="2023-04-18T00:08:22.770" v="412" actId="1076"/>
          <ac:picMkLst>
            <pc:docMk/>
            <pc:sldMk cId="0" sldId="258"/>
            <ac:picMk id="2" creationId="{B34F97B5-39B9-C011-EF6E-39AEC545E569}"/>
          </ac:picMkLst>
        </pc:picChg>
      </pc:sldChg>
      <pc:sldChg chg="addSp modSp mod modTransition setBg">
        <pc:chgData name="Lindsey Anderson" userId="6d4fb49d4867a9b1" providerId="LiveId" clId="{96047DAC-A570-4C3A-A8C7-7C8776F61733}" dt="2023-04-18T00:05:23.742" v="406" actId="27636"/>
        <pc:sldMkLst>
          <pc:docMk/>
          <pc:sldMk cId="0" sldId="260"/>
        </pc:sldMkLst>
        <pc:spChg chg="mod">
          <ac:chgData name="Lindsey Anderson" userId="6d4fb49d4867a9b1" providerId="LiveId" clId="{96047DAC-A570-4C3A-A8C7-7C8776F61733}" dt="2023-04-17T23:50:41.714" v="47" actId="1076"/>
          <ac:spMkLst>
            <pc:docMk/>
            <pc:sldMk cId="0" sldId="260"/>
            <ac:spMk id="3074" creationId="{A16E72EF-A39E-9ADE-433F-58D27D351D3E}"/>
          </ac:spMkLst>
        </pc:spChg>
        <pc:spChg chg="mod">
          <ac:chgData name="Lindsey Anderson" userId="6d4fb49d4867a9b1" providerId="LiveId" clId="{96047DAC-A570-4C3A-A8C7-7C8776F61733}" dt="2023-04-18T00:05:23.742" v="406" actId="27636"/>
          <ac:spMkLst>
            <pc:docMk/>
            <pc:sldMk cId="0" sldId="260"/>
            <ac:spMk id="7171" creationId="{16908B2D-4AED-4B54-AEBD-C188B64D55BC}"/>
          </ac:spMkLst>
        </pc:spChg>
        <pc:spChg chg="add">
          <ac:chgData name="Lindsey Anderson" userId="6d4fb49d4867a9b1" providerId="LiveId" clId="{96047DAC-A570-4C3A-A8C7-7C8776F61733}" dt="2023-04-17T23:49:53.913" v="35" actId="26606"/>
          <ac:spMkLst>
            <pc:docMk/>
            <pc:sldMk cId="0" sldId="260"/>
            <ac:spMk id="7176" creationId="{D62BF0A0-B64C-4A93-8918-F1141278383C}"/>
          </ac:spMkLst>
        </pc:spChg>
        <pc:spChg chg="add">
          <ac:chgData name="Lindsey Anderson" userId="6d4fb49d4867a9b1" providerId="LiveId" clId="{96047DAC-A570-4C3A-A8C7-7C8776F61733}" dt="2023-04-17T23:49:53.913" v="35" actId="26606"/>
          <ac:spMkLst>
            <pc:docMk/>
            <pc:sldMk cId="0" sldId="260"/>
            <ac:spMk id="7182" creationId="{BF5D4D4B-3D5D-49AC-973B-2EF962D9DA02}"/>
          </ac:spMkLst>
        </pc:spChg>
        <pc:spChg chg="add">
          <ac:chgData name="Lindsey Anderson" userId="6d4fb49d4867a9b1" providerId="LiveId" clId="{96047DAC-A570-4C3A-A8C7-7C8776F61733}" dt="2023-04-17T23:49:53.913" v="35" actId="26606"/>
          <ac:spMkLst>
            <pc:docMk/>
            <pc:sldMk cId="0" sldId="260"/>
            <ac:spMk id="7184" creationId="{9150B604-8141-4B3D-804A-DF7C594B849E}"/>
          </ac:spMkLst>
        </pc:spChg>
        <pc:spChg chg="add">
          <ac:chgData name="Lindsey Anderson" userId="6d4fb49d4867a9b1" providerId="LiveId" clId="{96047DAC-A570-4C3A-A8C7-7C8776F61733}" dt="2023-04-17T23:49:53.913" v="35" actId="26606"/>
          <ac:spMkLst>
            <pc:docMk/>
            <pc:sldMk cId="0" sldId="260"/>
            <ac:spMk id="7186" creationId="{904D52DE-B748-4EA3-8D45-D2851D7DBCD0}"/>
          </ac:spMkLst>
        </pc:spChg>
        <pc:spChg chg="add">
          <ac:chgData name="Lindsey Anderson" userId="6d4fb49d4867a9b1" providerId="LiveId" clId="{96047DAC-A570-4C3A-A8C7-7C8776F61733}" dt="2023-04-17T23:49:53.913" v="35" actId="26606"/>
          <ac:spMkLst>
            <pc:docMk/>
            <pc:sldMk cId="0" sldId="260"/>
            <ac:spMk id="7188" creationId="{FB10DB22-FA48-4A87-9373-894F800CF682}"/>
          </ac:spMkLst>
        </pc:spChg>
        <pc:picChg chg="mod">
          <ac:chgData name="Lindsey Anderson" userId="6d4fb49d4867a9b1" providerId="LiveId" clId="{96047DAC-A570-4C3A-A8C7-7C8776F61733}" dt="2023-04-18T00:03:16.827" v="228" actId="1076"/>
          <ac:picMkLst>
            <pc:docMk/>
            <pc:sldMk cId="0" sldId="260"/>
            <ac:picMk id="3080" creationId="{51DD04C1-592B-1AF9-BD03-13005EFD6245}"/>
          </ac:picMkLst>
        </pc:picChg>
        <pc:picChg chg="add">
          <ac:chgData name="Lindsey Anderson" userId="6d4fb49d4867a9b1" providerId="LiveId" clId="{96047DAC-A570-4C3A-A8C7-7C8776F61733}" dt="2023-04-17T23:49:53.913" v="35" actId="26606"/>
          <ac:picMkLst>
            <pc:docMk/>
            <pc:sldMk cId="0" sldId="260"/>
            <ac:picMk id="7178" creationId="{69CD5395-7CFC-4A48-AC00-A04326CA3832}"/>
          </ac:picMkLst>
        </pc:picChg>
        <pc:picChg chg="add">
          <ac:chgData name="Lindsey Anderson" userId="6d4fb49d4867a9b1" providerId="LiveId" clId="{96047DAC-A570-4C3A-A8C7-7C8776F61733}" dt="2023-04-17T23:49:53.913" v="35" actId="26606"/>
          <ac:picMkLst>
            <pc:docMk/>
            <pc:sldMk cId="0" sldId="260"/>
            <ac:picMk id="7180" creationId="{5ACF2868-CAF0-49A7-8E77-2F6E733CBC1A}"/>
          </ac:picMkLst>
        </pc:picChg>
      </pc:sldChg>
      <pc:sldChg chg="modTransition">
        <pc:chgData name="Lindsey Anderson" userId="6d4fb49d4867a9b1" providerId="LiveId" clId="{96047DAC-A570-4C3A-A8C7-7C8776F61733}" dt="2023-04-17T23:52:50.217" v="56"/>
        <pc:sldMkLst>
          <pc:docMk/>
          <pc:sldMk cId="0" sldId="261"/>
        </pc:sldMkLst>
      </pc:sldChg>
      <pc:sldChg chg="addSp delSp modSp mod ord modTransition setBg setClrOvrMap">
        <pc:chgData name="Lindsey Anderson" userId="6d4fb49d4867a9b1" providerId="LiveId" clId="{96047DAC-A570-4C3A-A8C7-7C8776F61733}" dt="2023-04-18T00:13:44.224" v="467" actId="20577"/>
        <pc:sldMkLst>
          <pc:docMk/>
          <pc:sldMk cId="0" sldId="263"/>
        </pc:sldMkLst>
        <pc:spChg chg="add del mod ord">
          <ac:chgData name="Lindsey Anderson" userId="6d4fb49d4867a9b1" providerId="LiveId" clId="{96047DAC-A570-4C3A-A8C7-7C8776F61733}" dt="2023-04-18T00:13:44.224" v="467" actId="20577"/>
          <ac:spMkLst>
            <pc:docMk/>
            <pc:sldMk cId="0" sldId="263"/>
            <ac:spMk id="4" creationId="{B7B97ED9-1898-E887-B2AF-D5B236F044DC}"/>
          </ac:spMkLst>
        </pc:spChg>
        <pc:spChg chg="mod">
          <ac:chgData name="Lindsey Anderson" userId="6d4fb49d4867a9b1" providerId="LiveId" clId="{96047DAC-A570-4C3A-A8C7-7C8776F61733}" dt="2023-04-17T23:51:42.474" v="49" actId="26606"/>
          <ac:spMkLst>
            <pc:docMk/>
            <pc:sldMk cId="0" sldId="263"/>
            <ac:spMk id="11266" creationId="{A1D2EFDE-8827-0150-018D-CE3F09CADE49}"/>
          </ac:spMkLst>
        </pc:spChg>
        <pc:spChg chg="add">
          <ac:chgData name="Lindsey Anderson" userId="6d4fb49d4867a9b1" providerId="LiveId" clId="{96047DAC-A570-4C3A-A8C7-7C8776F61733}" dt="2023-04-17T23:51:42.474" v="49" actId="26606"/>
          <ac:spMkLst>
            <pc:docMk/>
            <pc:sldMk cId="0" sldId="263"/>
            <ac:spMk id="11273" creationId="{3FAD17B9-9E6C-4DD1-9728-97B5E5FCCAB2}"/>
          </ac:spMkLst>
        </pc:spChg>
        <pc:spChg chg="add">
          <ac:chgData name="Lindsey Anderson" userId="6d4fb49d4867a9b1" providerId="LiveId" clId="{96047DAC-A570-4C3A-A8C7-7C8776F61733}" dt="2023-04-17T23:51:42.474" v="49" actId="26606"/>
          <ac:spMkLst>
            <pc:docMk/>
            <pc:sldMk cId="0" sldId="263"/>
            <ac:spMk id="11274" creationId="{D7AC3F90-A588-42FF-B41D-062A8D91B9E5}"/>
          </ac:spMkLst>
        </pc:spChg>
        <pc:spChg chg="add del">
          <ac:chgData name="Lindsey Anderson" userId="6d4fb49d4867a9b1" providerId="LiveId" clId="{96047DAC-A570-4C3A-A8C7-7C8776F61733}" dt="2023-04-17T23:49:30.643" v="34" actId="26606"/>
          <ac:spMkLst>
            <pc:docMk/>
            <pc:sldMk cId="0" sldId="263"/>
            <ac:spMk id="11276" creationId="{B5E326A3-EB92-4BDA-9F77-45197E0CBE7E}"/>
          </ac:spMkLst>
        </pc:spChg>
        <pc:spChg chg="add">
          <ac:chgData name="Lindsey Anderson" userId="6d4fb49d4867a9b1" providerId="LiveId" clId="{96047DAC-A570-4C3A-A8C7-7C8776F61733}" dt="2023-04-17T23:51:42.474" v="49" actId="26606"/>
          <ac:spMkLst>
            <pc:docMk/>
            <pc:sldMk cId="0" sldId="263"/>
            <ac:spMk id="11279" creationId="{E1AADF25-43E9-4DE0-AD82-4F6052319136}"/>
          </ac:spMkLst>
        </pc:spChg>
        <pc:spChg chg="add del">
          <ac:chgData name="Lindsey Anderson" userId="6d4fb49d4867a9b1" providerId="LiveId" clId="{96047DAC-A570-4C3A-A8C7-7C8776F61733}" dt="2023-04-17T23:49:30.643" v="34" actId="26606"/>
          <ac:spMkLst>
            <pc:docMk/>
            <pc:sldMk cId="0" sldId="263"/>
            <ac:spMk id="11280" creationId="{CAC996C7-7B84-4645-9AA1-6EA85EAB47D6}"/>
          </ac:spMkLst>
        </pc:spChg>
        <pc:spChg chg="add del">
          <ac:chgData name="Lindsey Anderson" userId="6d4fb49d4867a9b1" providerId="LiveId" clId="{96047DAC-A570-4C3A-A8C7-7C8776F61733}" dt="2023-04-17T23:49:30.643" v="34" actId="26606"/>
          <ac:spMkLst>
            <pc:docMk/>
            <pc:sldMk cId="0" sldId="263"/>
            <ac:spMk id="11282" creationId="{32DC315B-5680-47D9-B827-34D012FB14B2}"/>
          </ac:spMkLst>
        </pc:spChg>
        <pc:spChg chg="add">
          <ac:chgData name="Lindsey Anderson" userId="6d4fb49d4867a9b1" providerId="LiveId" clId="{96047DAC-A570-4C3A-A8C7-7C8776F61733}" dt="2023-04-17T23:51:42.474" v="49" actId="26606"/>
          <ac:spMkLst>
            <pc:docMk/>
            <pc:sldMk cId="0" sldId="263"/>
            <ac:spMk id="11284" creationId="{CBC2D515-EF3C-4E4E-8BC1-192B21E92713}"/>
          </ac:spMkLst>
        </pc:spChg>
        <pc:graphicFrameChg chg="add del">
          <ac:chgData name="Lindsey Anderson" userId="6d4fb49d4867a9b1" providerId="LiveId" clId="{96047DAC-A570-4C3A-A8C7-7C8776F61733}" dt="2023-04-17T23:49:30.643" v="34" actId="26606"/>
          <ac:graphicFrameMkLst>
            <pc:docMk/>
            <pc:sldMk cId="0" sldId="263"/>
            <ac:graphicFrameMk id="11272" creationId="{C90A851E-B7F8-AC75-A0F2-9688F0034E80}"/>
          </ac:graphicFrameMkLst>
        </pc:graphicFrameChg>
        <pc:picChg chg="add">
          <ac:chgData name="Lindsey Anderson" userId="6d4fb49d4867a9b1" providerId="LiveId" clId="{96047DAC-A570-4C3A-A8C7-7C8776F61733}" dt="2023-04-17T23:51:42.474" v="49" actId="26606"/>
          <ac:picMkLst>
            <pc:docMk/>
            <pc:sldMk cId="0" sldId="263"/>
            <ac:picMk id="11275" creationId="{F3FBF99E-93EB-CEF9-95EB-1EAF02C18EFC}"/>
          </ac:picMkLst>
        </pc:picChg>
        <pc:picChg chg="add">
          <ac:chgData name="Lindsey Anderson" userId="6d4fb49d4867a9b1" providerId="LiveId" clId="{96047DAC-A570-4C3A-A8C7-7C8776F61733}" dt="2023-04-17T23:51:42.474" v="49" actId="26606"/>
          <ac:picMkLst>
            <pc:docMk/>
            <pc:sldMk cId="0" sldId="263"/>
            <ac:picMk id="11277" creationId="{015AB904-4FB7-4A0D-B43E-03ACF05E1445}"/>
          </ac:picMkLst>
        </pc:picChg>
        <pc:picChg chg="add del">
          <ac:chgData name="Lindsey Anderson" userId="6d4fb49d4867a9b1" providerId="LiveId" clId="{96047DAC-A570-4C3A-A8C7-7C8776F61733}" dt="2023-04-17T23:49:30.643" v="34" actId="26606"/>
          <ac:picMkLst>
            <pc:docMk/>
            <pc:sldMk cId="0" sldId="263"/>
            <ac:picMk id="11278" creationId="{B4E7D395-0531-4A17-A276-FDA3EB7792EC}"/>
          </ac:picMkLst>
        </pc:picChg>
      </pc:sldChg>
      <pc:sldChg chg="addSp modSp mod modTransition setBg">
        <pc:chgData name="Lindsey Anderson" userId="6d4fb49d4867a9b1" providerId="LiveId" clId="{96047DAC-A570-4C3A-A8C7-7C8776F61733}" dt="2023-04-17T23:53:09.323" v="57"/>
        <pc:sldMkLst>
          <pc:docMk/>
          <pc:sldMk cId="0" sldId="275"/>
        </pc:sldMkLst>
        <pc:spChg chg="mod">
          <ac:chgData name="Lindsey Anderson" userId="6d4fb49d4867a9b1" providerId="LiveId" clId="{96047DAC-A570-4C3A-A8C7-7C8776F61733}" dt="2023-04-17T23:47:38.803" v="7" actId="1076"/>
          <ac:spMkLst>
            <pc:docMk/>
            <pc:sldMk cId="0" sldId="275"/>
            <ac:spMk id="12290" creationId="{EA652EA0-22AA-F28A-76D9-7777385392F3}"/>
          </ac:spMkLst>
        </pc:spChg>
        <pc:spChg chg="mod">
          <ac:chgData name="Lindsey Anderson" userId="6d4fb49d4867a9b1" providerId="LiveId" clId="{96047DAC-A570-4C3A-A8C7-7C8776F61733}" dt="2023-04-17T23:48:45.012" v="25" actId="20577"/>
          <ac:spMkLst>
            <pc:docMk/>
            <pc:sldMk cId="0" sldId="275"/>
            <ac:spMk id="16387" creationId="{4406109B-9149-47F4-B08B-6A2E48E4B475}"/>
          </ac:spMkLst>
        </pc:spChg>
        <pc:spChg chg="add">
          <ac:chgData name="Lindsey Anderson" userId="6d4fb49d4867a9b1" providerId="LiveId" clId="{96047DAC-A570-4C3A-A8C7-7C8776F61733}" dt="2023-04-17T23:47:18.552" v="3" actId="26606"/>
          <ac:spMkLst>
            <pc:docMk/>
            <pc:sldMk cId="0" sldId="275"/>
            <ac:spMk id="16392" creationId="{B3408E4B-2DDD-4FB3-9181-7D8A09775FB3}"/>
          </ac:spMkLst>
        </pc:spChg>
        <pc:spChg chg="add">
          <ac:chgData name="Lindsey Anderson" userId="6d4fb49d4867a9b1" providerId="LiveId" clId="{96047DAC-A570-4C3A-A8C7-7C8776F61733}" dt="2023-04-17T23:47:18.552" v="3" actId="26606"/>
          <ac:spMkLst>
            <pc:docMk/>
            <pc:sldMk cId="0" sldId="275"/>
            <ac:spMk id="16398" creationId="{BC93C630-65D6-40FA-A096-8251FB983E45}"/>
          </ac:spMkLst>
        </pc:spChg>
        <pc:spChg chg="add">
          <ac:chgData name="Lindsey Anderson" userId="6d4fb49d4867a9b1" providerId="LiveId" clId="{96047DAC-A570-4C3A-A8C7-7C8776F61733}" dt="2023-04-17T23:47:18.552" v="3" actId="26606"/>
          <ac:spMkLst>
            <pc:docMk/>
            <pc:sldMk cId="0" sldId="275"/>
            <ac:spMk id="16400" creationId="{C2C51E34-9874-483C-A2C5-C9D271AD146E}"/>
          </ac:spMkLst>
        </pc:spChg>
        <pc:spChg chg="add">
          <ac:chgData name="Lindsey Anderson" userId="6d4fb49d4867a9b1" providerId="LiveId" clId="{96047DAC-A570-4C3A-A8C7-7C8776F61733}" dt="2023-04-17T23:47:18.552" v="3" actId="26606"/>
          <ac:spMkLst>
            <pc:docMk/>
            <pc:sldMk cId="0" sldId="275"/>
            <ac:spMk id="16402" creationId="{6109E7E7-5EA4-4526-A350-196FF2782FC3}"/>
          </ac:spMkLst>
        </pc:spChg>
        <pc:spChg chg="add">
          <ac:chgData name="Lindsey Anderson" userId="6d4fb49d4867a9b1" providerId="LiveId" clId="{96047DAC-A570-4C3A-A8C7-7C8776F61733}" dt="2023-04-17T23:47:18.552" v="3" actId="26606"/>
          <ac:spMkLst>
            <pc:docMk/>
            <pc:sldMk cId="0" sldId="275"/>
            <ac:spMk id="16404" creationId="{22373A23-D87D-48AD-A357-96100C722DDC}"/>
          </ac:spMkLst>
        </pc:spChg>
        <pc:picChg chg="mod ord">
          <ac:chgData name="Lindsey Anderson" userId="6d4fb49d4867a9b1" providerId="LiveId" clId="{96047DAC-A570-4C3A-A8C7-7C8776F61733}" dt="2023-04-17T23:47:45.105" v="9" actId="1076"/>
          <ac:picMkLst>
            <pc:docMk/>
            <pc:sldMk cId="0" sldId="275"/>
            <ac:picMk id="12295" creationId="{923F0CE4-1EBE-5DBC-51D9-A2A5555C3223}"/>
          </ac:picMkLst>
        </pc:picChg>
        <pc:picChg chg="add">
          <ac:chgData name="Lindsey Anderson" userId="6d4fb49d4867a9b1" providerId="LiveId" clId="{96047DAC-A570-4C3A-A8C7-7C8776F61733}" dt="2023-04-17T23:47:18.552" v="3" actId="26606"/>
          <ac:picMkLst>
            <pc:docMk/>
            <pc:sldMk cId="0" sldId="275"/>
            <ac:picMk id="16394" creationId="{3FCA32F3-0B4B-449A-8A9D-309A1B678252}"/>
          </ac:picMkLst>
        </pc:picChg>
        <pc:picChg chg="add">
          <ac:chgData name="Lindsey Anderson" userId="6d4fb49d4867a9b1" providerId="LiveId" clId="{96047DAC-A570-4C3A-A8C7-7C8776F61733}" dt="2023-04-17T23:47:18.552" v="3" actId="26606"/>
          <ac:picMkLst>
            <pc:docMk/>
            <pc:sldMk cId="0" sldId="275"/>
            <ac:picMk id="16396" creationId="{D1C78E1D-D549-4B5E-B65A-7353ED14D838}"/>
          </ac:picMkLst>
        </pc:picChg>
      </pc:sldChg>
      <pc:sldChg chg="addSp delSp modSp mod modTransition setBg">
        <pc:chgData name="Lindsey Anderson" userId="6d4fb49d4867a9b1" providerId="LiveId" clId="{96047DAC-A570-4C3A-A8C7-7C8776F61733}" dt="2023-04-17T23:55:35.632" v="58"/>
        <pc:sldMkLst>
          <pc:docMk/>
          <pc:sldMk cId="0" sldId="276"/>
        </pc:sldMkLst>
        <pc:spChg chg="mod ord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3" creationId="{778B1BEC-2035-853A-4E6F-19CE666B56B9}"/>
          </ac:spMkLst>
        </pc:spChg>
        <pc:spChg chg="mod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15" creationId="{B308A877-52F4-96D2-8580-D0E91FBCAD74}"/>
          </ac:spMkLst>
        </pc:spChg>
        <pc:spChg chg="ord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16" creationId="{36E29AC6-6EF6-C1FD-562B-D09287EB207F}"/>
          </ac:spMkLst>
        </pc:spChg>
        <pc:spChg chg="ord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17" creationId="{F614AE20-7C1B-6029-7305-1361B5AD876E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30" creationId="{D3777338-BF67-4A6E-A733-9D0E81C8ACB1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32" creationId="{AC70F0F3-B393-4F7C-9317-B73BFE59F6A0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34" creationId="{73DB8348-6507-4338-B113-CE5F57E353CB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36" creationId="{BC312354-3B2C-43CF-859C-4D81D57AE582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38" creationId="{F49A7D8C-D069-49B5-BE88-FB96E04ACD78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40" creationId="{9AF0056A-5373-40EE-8E84-FB7CE7AFF8AA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46" creationId="{8C3EB4AA-25D0-4095-968A-B6B6A0F7333D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48" creationId="{F9D39574-2217-4BF3-A8A6-EBACEEACCEA1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50" creationId="{2ECA767B-2D02-45F0-AC04-F1E907CF5A99}"/>
          </ac:spMkLst>
        </pc:spChg>
        <pc:spChg chg="add del">
          <ac:chgData name="Lindsey Anderson" userId="6d4fb49d4867a9b1" providerId="LiveId" clId="{96047DAC-A570-4C3A-A8C7-7C8776F61733}" dt="2023-04-17T23:52:09.899" v="51" actId="26606"/>
          <ac:spMkLst>
            <pc:docMk/>
            <pc:sldMk cId="0" sldId="276"/>
            <ac:spMk id="13352" creationId="{B36C1C1C-5392-436F-A7AC-938D7521BCA4}"/>
          </ac:spMkLst>
        </pc:spChg>
        <pc:picChg chg="mod ord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19" creationId="{066E11BB-E983-3AFC-BE85-5AD9504BC58C}"/>
          </ac:picMkLst>
        </pc:picChg>
        <pc:picChg chg="mod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20" creationId="{8C025A47-EB27-0BAB-5D06-167BB13E72B2}"/>
          </ac:picMkLst>
        </pc:picChg>
        <pc:picChg chg="mod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21" creationId="{B50E0419-A2F4-BE3E-55A1-C54EEF61AF2B}"/>
          </ac:picMkLst>
        </pc:picChg>
        <pc:picChg chg="add del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26" creationId="{27792309-2D28-41BC-84CF-A610592772C5}"/>
          </ac:picMkLst>
        </pc:picChg>
        <pc:picChg chg="add del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28" creationId="{A4A77C25-5F33-4CC5-AAF6-E8103126E98B}"/>
          </ac:picMkLst>
        </pc:picChg>
        <pc:picChg chg="add del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42" creationId="{83B75FCD-0BF5-4D46-9F1A-DFDA16408689}"/>
          </ac:picMkLst>
        </pc:picChg>
        <pc:picChg chg="add del">
          <ac:chgData name="Lindsey Anderson" userId="6d4fb49d4867a9b1" providerId="LiveId" clId="{96047DAC-A570-4C3A-A8C7-7C8776F61733}" dt="2023-04-17T23:52:09.899" v="51" actId="26606"/>
          <ac:picMkLst>
            <pc:docMk/>
            <pc:sldMk cId="0" sldId="276"/>
            <ac:picMk id="13344" creationId="{A57B5C5A-716A-47D6-A89B-9004C90C50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41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7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9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4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1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6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14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FFE9-7A05-4D23-A5E7-58E2F2522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9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2GWbHNcMk?feature=oembed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source=images&amp;cd=&amp;cad=rja&amp;uact=8&amp;ved=0CAcQjRxqFQoTCPzq6IO3yscCFQWfgAodRBoE9g&amp;url=http%3A%2F%2Ftimdietrich.me%2Fairtable%2Fapi-intro%2Fdemo%2Fartist.php%3Fid%3DrecTtul54SoTDHejk&amp;ei=CZ_fVbzCLIW-ggTEtJCwDw&amp;psig=AFQjCNF0U9guCfdo6als_kDmHX3F0Dk8vQ&amp;ust=1440804993477938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2058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053" name="Picture 2052" descr="Witte potten van klei">
            <a:extLst>
              <a:ext uri="{FF2B5EF4-FFF2-40B4-BE49-F238E27FC236}">
                <a16:creationId xmlns:a16="http://schemas.microsoft.com/office/drawing/2014/main" id="{8CCA2337-9F32-11B8-CEAA-D9B5FF8B6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473" r="10863"/>
          <a:stretch/>
        </p:blipFill>
        <p:spPr>
          <a:xfrm>
            <a:off x="14973" y="-2"/>
            <a:ext cx="9143772" cy="6858000"/>
          </a:xfrm>
          <a:prstGeom prst="rect">
            <a:avLst/>
          </a:prstGeom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1779E540-027B-0669-12DB-AB138484C5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19040" y="3428998"/>
            <a:ext cx="4362018" cy="262345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700"/>
              <a:t>Paul Klee (Clay)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AFD3CB3-CE30-1DDE-4C54-2D44C7854D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8319" y="2268786"/>
            <a:ext cx="4257486" cy="11602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700"/>
              <a:t>December 18, 1879 – June 29, 1940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70C2FD39-A1A7-EB9C-982C-2F9720E3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5827DB23-DBFA-9498-770C-6915777F0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2" name="Online Media 1" title="PAUL KLEE - Swiss Born German Artist Biography and Facts Suitable for ALL AGES">
            <a:hlinkClick r:id="" action="ppaction://media"/>
            <a:extLst>
              <a:ext uri="{FF2B5EF4-FFF2-40B4-BE49-F238E27FC236}">
                <a16:creationId xmlns:a16="http://schemas.microsoft.com/office/drawing/2014/main" id="{B34F97B5-39B9-C011-EF6E-39AEC545E5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199" y="1143000"/>
            <a:ext cx="8659602" cy="48926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D62BF0A0-B64C-4A93-8918-F11412783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7177">
            <a:extLst>
              <a:ext uri="{FF2B5EF4-FFF2-40B4-BE49-F238E27FC236}">
                <a16:creationId xmlns:a16="http://schemas.microsoft.com/office/drawing/2014/main" id="{69CD5395-7CFC-4A48-AC00-A04326CA3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180" name="Picture 7179">
            <a:extLst>
              <a:ext uri="{FF2B5EF4-FFF2-40B4-BE49-F238E27FC236}">
                <a16:creationId xmlns:a16="http://schemas.microsoft.com/office/drawing/2014/main" id="{5ACF2868-CAF0-49A7-8E77-2F6E733CB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182" name="Rectangle 7181">
            <a:extLst>
              <a:ext uri="{FF2B5EF4-FFF2-40B4-BE49-F238E27FC236}">
                <a16:creationId xmlns:a16="http://schemas.microsoft.com/office/drawing/2014/main" id="{BF5D4D4B-3D5D-49AC-973B-2EF962D9D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9150B604-8141-4B3D-804A-DF7C594B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904D52DE-B748-4EA3-8D45-D2851D7D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16E72EF-A39E-9ADE-433F-58D27D351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361" y="309310"/>
            <a:ext cx="6456028" cy="10772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/>
              <a:t>Life of Paul Klee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6908B2D-4AED-4B54-AEBD-C188B64D5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7317" y="1610080"/>
            <a:ext cx="4023027" cy="5095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/>
              <a:t>Paul was a very talented violin player at a very young age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/>
              <a:t>Klee was called to serve in WW1 where he painted camouflage onto planes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/>
              <a:t>Paul was a teacher of abstract art in Germany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/>
              <a:t>He loved children’s art! Often, children’s art inspired his own work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/>
              <a:t>He was an </a:t>
            </a:r>
            <a:r>
              <a:rPr lang="en-US" u="sng" dirty="0"/>
              <a:t>abstract</a:t>
            </a:r>
            <a:r>
              <a:rPr lang="en-US" dirty="0"/>
              <a:t> artist.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/>
              <a:t>Paul completed around 10,000 paintings &amp; 4,800 drawings in his lifetime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15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1500" dirty="0"/>
          </a:p>
        </p:txBody>
      </p:sp>
      <p:pic>
        <p:nvPicPr>
          <p:cNvPr id="3080" name="Picture 8" descr="Realizing Paul Klee's Influence on American Abstraction">
            <a:extLst>
              <a:ext uri="{FF2B5EF4-FFF2-40B4-BE49-F238E27FC236}">
                <a16:creationId xmlns:a16="http://schemas.microsoft.com/office/drawing/2014/main" id="{51DD04C1-592B-1AF9-BD03-13005EFD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221" y="969186"/>
            <a:ext cx="3611929" cy="491419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FB10DB22-FA48-4A87-9373-894F800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5" descr="PaulKlee21">
            <a:extLst>
              <a:ext uri="{FF2B5EF4-FFF2-40B4-BE49-F238E27FC236}">
                <a16:creationId xmlns:a16="http://schemas.microsoft.com/office/drawing/2014/main" id="{4CEACBCA-CCF5-941F-3A69-EB8E6D5D1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9220" name="AutoShape 7" descr="PaulKlee21">
            <a:extLst>
              <a:ext uri="{FF2B5EF4-FFF2-40B4-BE49-F238E27FC236}">
                <a16:creationId xmlns:a16="http://schemas.microsoft.com/office/drawing/2014/main" id="{2AD64772-6D74-4FDE-DE96-E4845D8FB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9221" name="AutoShape 9" descr="PaulKlee21">
            <a:extLst>
              <a:ext uri="{FF2B5EF4-FFF2-40B4-BE49-F238E27FC236}">
                <a16:creationId xmlns:a16="http://schemas.microsoft.com/office/drawing/2014/main" id="{83E73AAA-7326-69CF-C808-1ABCAB7DF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pic>
        <p:nvPicPr>
          <p:cNvPr id="9222" name="Picture 10" descr="Paul_Klee_Senecio_small1">
            <a:extLst>
              <a:ext uri="{FF2B5EF4-FFF2-40B4-BE49-F238E27FC236}">
                <a16:creationId xmlns:a16="http://schemas.microsoft.com/office/drawing/2014/main" id="{B9607F89-49B8-BEBC-08F7-BAE0AEF2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r="6055" b="5458"/>
          <a:stretch>
            <a:fillRect/>
          </a:stretch>
        </p:blipFill>
        <p:spPr bwMode="auto">
          <a:xfrm>
            <a:off x="5638800" y="3553729"/>
            <a:ext cx="2456794" cy="281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980D61-9831-F9EA-0582-272DA91F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999" y="228600"/>
            <a:ext cx="3668211" cy="8382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Art Work</a:t>
            </a:r>
          </a:p>
        </p:txBody>
      </p:sp>
      <p:pic>
        <p:nvPicPr>
          <p:cNvPr id="6" name="Picture 8" descr="blaue">
            <a:extLst>
              <a:ext uri="{FF2B5EF4-FFF2-40B4-BE49-F238E27FC236}">
                <a16:creationId xmlns:a16="http://schemas.microsoft.com/office/drawing/2014/main" id="{8F2BEC32-E2A6-C814-252D-CA8DF3BF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807009" cy="254361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ntitled">
            <a:extLst>
              <a:ext uri="{FF2B5EF4-FFF2-40B4-BE49-F238E27FC236}">
                <a16:creationId xmlns:a16="http://schemas.microsoft.com/office/drawing/2014/main" id="{48ADDA3C-978C-79E7-A3C4-7510F66E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3395"/>
            <a:ext cx="2436813" cy="255186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klee 4">
            <a:extLst>
              <a:ext uri="{FF2B5EF4-FFF2-40B4-BE49-F238E27FC236}">
                <a16:creationId xmlns:a16="http://schemas.microsoft.com/office/drawing/2014/main" id="{CD5628E0-A65B-E548-B1F0-525BABD3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247"/>
            <a:ext cx="2286000" cy="298938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lee 2">
            <a:extLst>
              <a:ext uri="{FF2B5EF4-FFF2-40B4-BE49-F238E27FC236}">
                <a16:creationId xmlns:a16="http://schemas.microsoft.com/office/drawing/2014/main" id="{CE2DB2DE-795C-CB01-EC28-A375CF72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17" y="3444240"/>
            <a:ext cx="1961596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5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4" name="Rectangle 11277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5" name="Picture 11271">
            <a:extLst>
              <a:ext uri="{FF2B5EF4-FFF2-40B4-BE49-F238E27FC236}">
                <a16:creationId xmlns:a16="http://schemas.microsoft.com/office/drawing/2014/main" id="{F3FBF99E-93EB-CEF9-95EB-1EAF02C18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24074" r="928"/>
          <a:stretch/>
        </p:blipFill>
        <p:spPr>
          <a:xfrm>
            <a:off x="114" y="10"/>
            <a:ext cx="9143772" cy="6857990"/>
          </a:xfrm>
          <a:prstGeom prst="rect">
            <a:avLst/>
          </a:prstGeom>
        </p:spPr>
      </p:pic>
      <p:pic>
        <p:nvPicPr>
          <p:cNvPr id="11277" name="Picture 11279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A1D2EFDE-8827-0150-018D-CE3F09CAD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8856" y="808056"/>
            <a:ext cx="5968748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altLang="en-US" sz="3400"/>
              <a:t>Discussion…</a:t>
            </a:r>
          </a:p>
        </p:txBody>
      </p:sp>
      <p:sp>
        <p:nvSpPr>
          <p:cNvPr id="11279" name="Rectangle 11281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97ED9-1898-E887-B2AF-D5B236F044DC}"/>
              </a:ext>
            </a:extLst>
          </p:cNvPr>
          <p:cNvSpPr txBox="1"/>
          <p:nvPr/>
        </p:nvSpPr>
        <p:spPr>
          <a:xfrm>
            <a:off x="1957934" y="2052116"/>
            <a:ext cx="596967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/>
              <a:t>What’s going on in this artwork?</a:t>
            </a:r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/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/>
              <a:t>What was your first reaction to this artwork? Why do you think you had that reaction? </a:t>
            </a:r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/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/>
              <a:t>Does your opinion about the artwork change the longer you look at it? Why?</a:t>
            </a:r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/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/>
              <a:t>Describe the lines in this artwork</a:t>
            </a:r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/>
          </a:p>
          <a:p>
            <a:pPr marL="342900" marR="0" lvl="0" indent="-18288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/>
              <a:t>What describing words would you use to tell </a:t>
            </a:r>
            <a:r>
              <a:rPr lang="en-US"/>
              <a:t>about his artwork</a:t>
            </a:r>
            <a:r>
              <a:rPr lang="en-US" dirty="0"/>
              <a:t>?</a:t>
            </a:r>
          </a:p>
        </p:txBody>
      </p:sp>
      <p:sp>
        <p:nvSpPr>
          <p:cNvPr id="11268" name="AutoShape 4" descr="PaulKlee21">
            <a:extLst>
              <a:ext uri="{FF2B5EF4-FFF2-40B4-BE49-F238E27FC236}">
                <a16:creationId xmlns:a16="http://schemas.microsoft.com/office/drawing/2014/main" id="{62A0CAEA-8E13-D94D-899B-5CD7B7034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11269" name="AutoShape 5" descr="PaulKlee21">
            <a:extLst>
              <a:ext uri="{FF2B5EF4-FFF2-40B4-BE49-F238E27FC236}">
                <a16:creationId xmlns:a16="http://schemas.microsoft.com/office/drawing/2014/main" id="{0B6E7811-9A45-0139-10B9-BC9ACEABB0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11270" name="AutoShape 6" descr="PaulKlee21">
            <a:extLst>
              <a:ext uri="{FF2B5EF4-FFF2-40B4-BE49-F238E27FC236}">
                <a16:creationId xmlns:a16="http://schemas.microsoft.com/office/drawing/2014/main" id="{FC63FACD-EBC0-3CC0-7143-EE1E3C321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4" name="Picture 16393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6396" name="Picture 16395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0" name="Rectangle 16399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2" name="Rectangle 16401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A652EA0-22AA-F28A-76D9-777738539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843" y="516198"/>
            <a:ext cx="6945117" cy="56354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dirty="0"/>
              <a:t>“THE CASTLE AND THE SUN” 1928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406109B-9149-47F4-B08B-6A2E48E4B4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9623" y="1314450"/>
            <a:ext cx="3094648" cy="4738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is the first thing you see in this picture?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shapes do you see?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Do any shapes repeat?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colors do you see?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1600" dirty="0"/>
          </a:p>
        </p:txBody>
      </p:sp>
      <p:pic>
        <p:nvPicPr>
          <p:cNvPr id="12295" name="Picture 2" descr="https://dl.airtable.com/tbKNvwPURJGlGLtc8vG7_08-00571.jpg">
            <a:hlinkClick r:id="rId5"/>
            <a:extLst>
              <a:ext uri="{FF2B5EF4-FFF2-40B4-BE49-F238E27FC236}">
                <a16:creationId xmlns:a16="http://schemas.microsoft.com/office/drawing/2014/main" id="{923F0CE4-1EBE-5DBC-51D9-A2A5555C3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r="18683" b="-2"/>
          <a:stretch/>
        </p:blipFill>
        <p:spPr bwMode="auto">
          <a:xfrm>
            <a:off x="4505401" y="1314450"/>
            <a:ext cx="3602965" cy="4410515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16403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AutoShape 4" descr="PaulKlee21">
            <a:extLst>
              <a:ext uri="{FF2B5EF4-FFF2-40B4-BE49-F238E27FC236}">
                <a16:creationId xmlns:a16="http://schemas.microsoft.com/office/drawing/2014/main" id="{B3BC1045-E48B-FA86-CFC9-ECCF6497A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12293" name="AutoShape 5" descr="PaulKlee21">
            <a:extLst>
              <a:ext uri="{FF2B5EF4-FFF2-40B4-BE49-F238E27FC236}">
                <a16:creationId xmlns:a16="http://schemas.microsoft.com/office/drawing/2014/main" id="{9444630F-18E5-088E-A2C2-1650119EB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12294" name="AutoShape 6" descr="PaulKlee21">
            <a:extLst>
              <a:ext uri="{FF2B5EF4-FFF2-40B4-BE49-F238E27FC236}">
                <a16:creationId xmlns:a16="http://schemas.microsoft.com/office/drawing/2014/main" id="{06FDB287-72DB-9F37-696E-9FA401A800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308A877-52F4-96D2-8580-D0E91FBCAD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3071" y="581025"/>
            <a:ext cx="2798762" cy="762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/>
              <a:t>Klee Castle</a:t>
            </a:r>
            <a:endParaRPr lang="en-US" altLang="en-US" sz="2800" dirty="0"/>
          </a:p>
        </p:txBody>
      </p:sp>
      <p:sp>
        <p:nvSpPr>
          <p:cNvPr id="13316" name="AutoShape 4" descr="PaulKlee21">
            <a:extLst>
              <a:ext uri="{FF2B5EF4-FFF2-40B4-BE49-F238E27FC236}">
                <a16:creationId xmlns:a16="http://schemas.microsoft.com/office/drawing/2014/main" id="{36E29AC6-6EF6-C1FD-562B-D09287EB20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sp>
        <p:nvSpPr>
          <p:cNvPr id="13317" name="AutoShape 5" descr="PaulKlee21">
            <a:extLst>
              <a:ext uri="{FF2B5EF4-FFF2-40B4-BE49-F238E27FC236}">
                <a16:creationId xmlns:a16="http://schemas.microsoft.com/office/drawing/2014/main" id="{F614AE20-7C1B-6029-7305-1361B5AD87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700" y="1314450"/>
            <a:ext cx="5562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n-US" sz="1800"/>
          </a:p>
        </p:txBody>
      </p:sp>
      <p:pic>
        <p:nvPicPr>
          <p:cNvPr id="13319" name="Picture 2" descr="http://3.bp.blogspot.com/-ad0fnUd5K60/TplCOXLcGKI/AAAAAAAACsk/lYDYkiolgpo/s320/IMGP1468.JPG">
            <a:extLst>
              <a:ext uri="{FF2B5EF4-FFF2-40B4-BE49-F238E27FC236}">
                <a16:creationId xmlns:a16="http://schemas.microsoft.com/office/drawing/2014/main" id="{066E11BB-E983-3AFC-BE85-5AD9504B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5" y="1667065"/>
            <a:ext cx="3200403" cy="2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4.bp.blogspot.com/--sTLIXPMMa8/TplCMpELKAI/AAAAAAAACsM/crritgvi6cM/s320/IMGP1464.JPG">
            <a:extLst>
              <a:ext uri="{FF2B5EF4-FFF2-40B4-BE49-F238E27FC236}">
                <a16:creationId xmlns:a16="http://schemas.microsoft.com/office/drawing/2014/main" id="{8C025A47-EB27-0BAB-5D06-167BB13E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71" y="1669706"/>
            <a:ext cx="3200402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http://3.bp.blogspot.com/-PjhkcgJ2KDM/TplCJmXqgsI/AAAAAAAACr0/s63cvyvv3bI/s1600/IMGP1461.JPG">
            <a:extLst>
              <a:ext uri="{FF2B5EF4-FFF2-40B4-BE49-F238E27FC236}">
                <a16:creationId xmlns:a16="http://schemas.microsoft.com/office/drawing/2014/main" id="{B50E0419-A2F4-BE3E-55A1-C54EEF61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8B1BEC-2035-853A-4E6F-19CE666B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5047205" cy="843867"/>
          </a:xfrm>
        </p:spPr>
        <p:txBody>
          <a:bodyPr>
            <a:normAutofit/>
          </a:bodyPr>
          <a:lstStyle/>
          <a:p>
            <a:r>
              <a:rPr lang="en-US" sz="4000"/>
              <a:t>Today’s Art Project…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495</TotalTime>
  <Words>187</Words>
  <Application>Microsoft Office PowerPoint</Application>
  <PresentationFormat>On-screen Show (4:3)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Paul Klee (Clay)</vt:lpstr>
      <vt:lpstr>PowerPoint Presentation</vt:lpstr>
      <vt:lpstr>Life of Paul Klee</vt:lpstr>
      <vt:lpstr>Art Work</vt:lpstr>
      <vt:lpstr>Discussion…</vt:lpstr>
      <vt:lpstr>“THE CASTLE AND THE SUN” 1928</vt:lpstr>
      <vt:lpstr>Today’s Art Project…</vt:lpstr>
    </vt:vector>
  </TitlesOfParts>
  <Company>West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Klee</dc:title>
  <dc:creator>BS169</dc:creator>
  <cp:lastModifiedBy>Lindsey Anderson</cp:lastModifiedBy>
  <cp:revision>17</cp:revision>
  <dcterms:created xsi:type="dcterms:W3CDTF">2008-10-16T18:53:03Z</dcterms:created>
  <dcterms:modified xsi:type="dcterms:W3CDTF">2023-04-18T00:13:44Z</dcterms:modified>
</cp:coreProperties>
</file>