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66373-8E63-4ABF-ACCE-1381DB7DFE3E}" v="23" dt="2023-07-28T00:46:31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58366373-8E63-4ABF-ACCE-1381DB7DFE3E}"/>
    <pc:docChg chg="custSel addSld modSld">
      <pc:chgData name="Lindsey Anderson" userId="6d4fb49d4867a9b1" providerId="LiveId" clId="{58366373-8E63-4ABF-ACCE-1381DB7DFE3E}" dt="2023-07-28T00:47:54.173" v="311" actId="20577"/>
      <pc:docMkLst>
        <pc:docMk/>
      </pc:docMkLst>
      <pc:sldChg chg="modSp mod modTransition">
        <pc:chgData name="Lindsey Anderson" userId="6d4fb49d4867a9b1" providerId="LiveId" clId="{58366373-8E63-4ABF-ACCE-1381DB7DFE3E}" dt="2023-07-28T00:47:54.173" v="311" actId="20577"/>
        <pc:sldMkLst>
          <pc:docMk/>
          <pc:sldMk cId="794764481" sldId="257"/>
        </pc:sldMkLst>
        <pc:spChg chg="mod">
          <ac:chgData name="Lindsey Anderson" userId="6d4fb49d4867a9b1" providerId="LiveId" clId="{58366373-8E63-4ABF-ACCE-1381DB7DFE3E}" dt="2023-07-28T00:47:54.173" v="311" actId="20577"/>
          <ac:spMkLst>
            <pc:docMk/>
            <pc:sldMk cId="794764481" sldId="257"/>
            <ac:spMk id="3" creationId="{73F75B94-7333-1D6A-633F-5D3F5721BA57}"/>
          </ac:spMkLst>
        </pc:spChg>
      </pc:sldChg>
      <pc:sldChg chg="modTransition">
        <pc:chgData name="Lindsey Anderson" userId="6d4fb49d4867a9b1" providerId="LiveId" clId="{58366373-8E63-4ABF-ACCE-1381DB7DFE3E}" dt="2023-07-28T00:46:31.986" v="304"/>
        <pc:sldMkLst>
          <pc:docMk/>
          <pc:sldMk cId="207645962" sldId="258"/>
        </pc:sldMkLst>
      </pc:sldChg>
      <pc:sldChg chg="addSp delSp modSp new mod modTransition">
        <pc:chgData name="Lindsey Anderson" userId="6d4fb49d4867a9b1" providerId="LiveId" clId="{58366373-8E63-4ABF-ACCE-1381DB7DFE3E}" dt="2023-07-28T00:09:33.926" v="141"/>
        <pc:sldMkLst>
          <pc:docMk/>
          <pc:sldMk cId="397324605" sldId="259"/>
        </pc:sldMkLst>
        <pc:spChg chg="mod">
          <ac:chgData name="Lindsey Anderson" userId="6d4fb49d4867a9b1" providerId="LiveId" clId="{58366373-8E63-4ABF-ACCE-1381DB7DFE3E}" dt="2023-07-28T00:06:47.840" v="38" actId="1076"/>
          <ac:spMkLst>
            <pc:docMk/>
            <pc:sldMk cId="397324605" sldId="259"/>
            <ac:spMk id="2" creationId="{CA1B2837-F2BB-2D72-AFF3-24840E57CA7F}"/>
          </ac:spMkLst>
        </pc:spChg>
        <pc:spChg chg="del">
          <ac:chgData name="Lindsey Anderson" userId="6d4fb49d4867a9b1" providerId="LiveId" clId="{58366373-8E63-4ABF-ACCE-1381DB7DFE3E}" dt="2023-07-28T00:06:09.412" v="11" actId="478"/>
          <ac:spMkLst>
            <pc:docMk/>
            <pc:sldMk cId="397324605" sldId="259"/>
            <ac:spMk id="3" creationId="{409C79E8-9A24-8232-0BAC-676AC4F174C3}"/>
          </ac:spMkLst>
        </pc:spChg>
        <pc:spChg chg="mod">
          <ac:chgData name="Lindsey Anderson" userId="6d4fb49d4867a9b1" providerId="LiveId" clId="{58366373-8E63-4ABF-ACCE-1381DB7DFE3E}" dt="2023-07-28T00:08:11.235" v="100" actId="1076"/>
          <ac:spMkLst>
            <pc:docMk/>
            <pc:sldMk cId="397324605" sldId="259"/>
            <ac:spMk id="4" creationId="{BC40B29E-A715-5E50-C743-F6C501F64EF8}"/>
          </ac:spMkLst>
        </pc:spChg>
        <pc:spChg chg="add mod">
          <ac:chgData name="Lindsey Anderson" userId="6d4fb49d4867a9b1" providerId="LiveId" clId="{58366373-8E63-4ABF-ACCE-1381DB7DFE3E}" dt="2023-07-28T00:09:04.566" v="137" actId="1076"/>
          <ac:spMkLst>
            <pc:docMk/>
            <pc:sldMk cId="397324605" sldId="259"/>
            <ac:spMk id="5" creationId="{AB7D8372-A72B-511B-C1B3-A3F43061BA12}"/>
          </ac:spMkLst>
        </pc:spChg>
        <pc:spChg chg="add mod">
          <ac:chgData name="Lindsey Anderson" userId="6d4fb49d4867a9b1" providerId="LiveId" clId="{58366373-8E63-4ABF-ACCE-1381DB7DFE3E}" dt="2023-07-28T00:08:47.567" v="135" actId="1076"/>
          <ac:spMkLst>
            <pc:docMk/>
            <pc:sldMk cId="397324605" sldId="259"/>
            <ac:spMk id="6" creationId="{8E5C881F-E466-17A4-79CB-7663D5AA012A}"/>
          </ac:spMkLst>
        </pc:spChg>
        <pc:picChg chg="add mod">
          <ac:chgData name="Lindsey Anderson" userId="6d4fb49d4867a9b1" providerId="LiveId" clId="{58366373-8E63-4ABF-ACCE-1381DB7DFE3E}" dt="2023-07-28T00:08:07.035" v="99" actId="1076"/>
          <ac:picMkLst>
            <pc:docMk/>
            <pc:sldMk cId="397324605" sldId="259"/>
            <ac:picMk id="3074" creationId="{4111838E-7162-AE55-0028-9F6703525467}"/>
          </ac:picMkLst>
        </pc:picChg>
        <pc:picChg chg="add mod">
          <ac:chgData name="Lindsey Anderson" userId="6d4fb49d4867a9b1" providerId="LiveId" clId="{58366373-8E63-4ABF-ACCE-1381DB7DFE3E}" dt="2023-07-28T00:08:59.323" v="136" actId="1076"/>
          <ac:picMkLst>
            <pc:docMk/>
            <pc:sldMk cId="397324605" sldId="259"/>
            <ac:picMk id="3076" creationId="{2F2A36DC-5E2F-615F-067F-4DD07035BBE0}"/>
          </ac:picMkLst>
        </pc:picChg>
        <pc:picChg chg="add mod">
          <ac:chgData name="Lindsey Anderson" userId="6d4fb49d4867a9b1" providerId="LiveId" clId="{58366373-8E63-4ABF-ACCE-1381DB7DFE3E}" dt="2023-07-28T00:08:20.463" v="102" actId="1076"/>
          <ac:picMkLst>
            <pc:docMk/>
            <pc:sldMk cId="397324605" sldId="259"/>
            <ac:picMk id="3078" creationId="{8826B193-71DE-FA16-3062-7A7775F257D6}"/>
          </ac:picMkLst>
        </pc:picChg>
      </pc:sldChg>
      <pc:sldChg chg="addSp modSp new mod modTransition setBg">
        <pc:chgData name="Lindsey Anderson" userId="6d4fb49d4867a9b1" providerId="LiveId" clId="{58366373-8E63-4ABF-ACCE-1381DB7DFE3E}" dt="2023-07-28T00:14:01.458" v="228"/>
        <pc:sldMkLst>
          <pc:docMk/>
          <pc:sldMk cId="2601433551" sldId="260"/>
        </pc:sldMkLst>
        <pc:spChg chg="mod ord">
          <ac:chgData name="Lindsey Anderson" userId="6d4fb49d4867a9b1" providerId="LiveId" clId="{58366373-8E63-4ABF-ACCE-1381DB7DFE3E}" dt="2023-07-28T00:11:12.640" v="162" actId="1076"/>
          <ac:spMkLst>
            <pc:docMk/>
            <pc:sldMk cId="2601433551" sldId="260"/>
            <ac:spMk id="2" creationId="{D67283C0-43F9-1763-C902-CAF07CF971D2}"/>
          </ac:spMkLst>
        </pc:spChg>
        <pc:spChg chg="mod">
          <ac:chgData name="Lindsey Anderson" userId="6d4fb49d4867a9b1" providerId="LiveId" clId="{58366373-8E63-4ABF-ACCE-1381DB7DFE3E}" dt="2023-07-28T00:11:25.510" v="167" actId="255"/>
          <ac:spMkLst>
            <pc:docMk/>
            <pc:sldMk cId="2601433551" sldId="260"/>
            <ac:spMk id="3" creationId="{008A5CF6-3CBD-15B8-01AA-83D5E6906054}"/>
          </ac:spMkLst>
        </pc:spChg>
        <pc:spChg chg="add">
          <ac:chgData name="Lindsey Anderson" userId="6d4fb49d4867a9b1" providerId="LiveId" clId="{58366373-8E63-4ABF-ACCE-1381DB7DFE3E}" dt="2023-07-28T00:11:07.638" v="161" actId="26606"/>
          <ac:spMkLst>
            <pc:docMk/>
            <pc:sldMk cId="2601433551" sldId="260"/>
            <ac:spMk id="8" creationId="{987A0FBA-CC04-4256-A8EB-BB3C543E989C}"/>
          </ac:spMkLst>
        </pc:spChg>
        <pc:spChg chg="add">
          <ac:chgData name="Lindsey Anderson" userId="6d4fb49d4867a9b1" providerId="LiveId" clId="{58366373-8E63-4ABF-ACCE-1381DB7DFE3E}" dt="2023-07-28T00:11:07.638" v="161" actId="26606"/>
          <ac:spMkLst>
            <pc:docMk/>
            <pc:sldMk cId="2601433551" sldId="260"/>
            <ac:spMk id="10" creationId="{3E9B86C0-FDA1-4FEB-807F-B6CA59CE897F}"/>
          </ac:spMkLst>
        </pc:spChg>
        <pc:spChg chg="add">
          <ac:chgData name="Lindsey Anderson" userId="6d4fb49d4867a9b1" providerId="LiveId" clId="{58366373-8E63-4ABF-ACCE-1381DB7DFE3E}" dt="2023-07-28T00:11:07.638" v="161" actId="26606"/>
          <ac:spMkLst>
            <pc:docMk/>
            <pc:sldMk cId="2601433551" sldId="260"/>
            <ac:spMk id="12" creationId="{3362A0EA-3E81-4464-94B8-70BE5870EDC0}"/>
          </ac:spMkLst>
        </pc:spChg>
      </pc:sldChg>
      <pc:sldChg chg="addSp modSp new mod modTransition">
        <pc:chgData name="Lindsey Anderson" userId="6d4fb49d4867a9b1" providerId="LiveId" clId="{58366373-8E63-4ABF-ACCE-1381DB7DFE3E}" dt="2023-07-28T00:14:09.233" v="229"/>
        <pc:sldMkLst>
          <pc:docMk/>
          <pc:sldMk cId="2730522917" sldId="261"/>
        </pc:sldMkLst>
        <pc:spChg chg="mod">
          <ac:chgData name="Lindsey Anderson" userId="6d4fb49d4867a9b1" providerId="LiveId" clId="{58366373-8E63-4ABF-ACCE-1381DB7DFE3E}" dt="2023-07-28T00:12:30.919" v="217" actId="1076"/>
          <ac:spMkLst>
            <pc:docMk/>
            <pc:sldMk cId="2730522917" sldId="261"/>
            <ac:spMk id="2" creationId="{623A5B58-9C48-0DF5-1473-51C8ED44639B}"/>
          </ac:spMkLst>
        </pc:spChg>
        <pc:spChg chg="mod">
          <ac:chgData name="Lindsey Anderson" userId="6d4fb49d4867a9b1" providerId="LiveId" clId="{58366373-8E63-4ABF-ACCE-1381DB7DFE3E}" dt="2023-07-28T00:12:33.513" v="218" actId="1076"/>
          <ac:spMkLst>
            <pc:docMk/>
            <pc:sldMk cId="2730522917" sldId="261"/>
            <ac:spMk id="3" creationId="{BDE1E352-53ED-570F-7296-F4699D783EC0}"/>
          </ac:spMkLst>
        </pc:spChg>
        <pc:picChg chg="add mod">
          <ac:chgData name="Lindsey Anderson" userId="6d4fb49d4867a9b1" providerId="LiveId" clId="{58366373-8E63-4ABF-ACCE-1381DB7DFE3E}" dt="2023-07-28T00:12:36.670" v="219" actId="1076"/>
          <ac:picMkLst>
            <pc:docMk/>
            <pc:sldMk cId="2730522917" sldId="261"/>
            <ac:picMk id="4" creationId="{45AFB4AF-27E1-6FAF-8A18-1767B4BC26D3}"/>
          </ac:picMkLst>
        </pc:picChg>
        <pc:picChg chg="add mod">
          <ac:chgData name="Lindsey Anderson" userId="6d4fb49d4867a9b1" providerId="LiveId" clId="{58366373-8E63-4ABF-ACCE-1381DB7DFE3E}" dt="2023-07-28T00:13:10.534" v="227" actId="1076"/>
          <ac:picMkLst>
            <pc:docMk/>
            <pc:sldMk cId="2730522917" sldId="261"/>
            <ac:picMk id="5" creationId="{609F2AC3-26D2-733E-4CEB-38F6085E7BF0}"/>
          </ac:picMkLst>
        </pc:picChg>
        <pc:picChg chg="add mod">
          <ac:chgData name="Lindsey Anderson" userId="6d4fb49d4867a9b1" providerId="LiveId" clId="{58366373-8E63-4ABF-ACCE-1381DB7DFE3E}" dt="2023-07-28T00:13:08.642" v="226" actId="1076"/>
          <ac:picMkLst>
            <pc:docMk/>
            <pc:sldMk cId="2730522917" sldId="261"/>
            <ac:picMk id="6" creationId="{29EB82A4-345C-AFD2-4DEF-D3A00B0C0B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rDLIM5Ezm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kiddle.co/Fear" TargetMode="External"/><Relationship Id="rId2" Type="http://schemas.openxmlformats.org/officeDocument/2006/relationships/hyperlink" Target="https://kids.kiddle.co/Emo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ECFF3-FEA7-F0C6-B861-0C07BEBD9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24000"/>
            <a:ext cx="5334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Edvard Munch</a:t>
            </a:r>
            <a:br>
              <a:rPr lang="en-US" sz="4400" dirty="0"/>
            </a:br>
            <a:r>
              <a:rPr lang="en-US" sz="1800" dirty="0"/>
              <a:t>(pronounced </a:t>
            </a:r>
            <a:r>
              <a:rPr lang="en-US" sz="1800" dirty="0" err="1"/>
              <a:t>moonk</a:t>
            </a:r>
            <a:r>
              <a:rPr lang="en-US" sz="1800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CCAE-B91D-E705-95BC-3E5DEB185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3418" y="3810000"/>
            <a:ext cx="5629564" cy="65578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December 12, 1863 – January 23, 1944</a:t>
            </a:r>
          </a:p>
        </p:txBody>
      </p:sp>
      <p:pic>
        <p:nvPicPr>
          <p:cNvPr id="1028" name="Picture 4" descr="Edvard Munch Biography | Biography Online">
            <a:extLst>
              <a:ext uri="{FF2B5EF4-FFF2-40B4-BE49-F238E27FC236}">
                <a16:creationId xmlns:a16="http://schemas.microsoft.com/office/drawing/2014/main" id="{E82ECC80-F07D-3C52-44FF-7FF2D4346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982"/>
          <a:stretch/>
        </p:blipFill>
        <p:spPr bwMode="auto"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110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To Draw The Scream By Edvard Munch | Artrageous with Nate">
            <a:hlinkClick r:id="" action="ppaction://media"/>
            <a:extLst>
              <a:ext uri="{FF2B5EF4-FFF2-40B4-BE49-F238E27FC236}">
                <a16:creationId xmlns:a16="http://schemas.microsoft.com/office/drawing/2014/main" id="{E7040FB0-F972-0D82-5AD0-3140869EA1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528" y="199159"/>
            <a:ext cx="11596254" cy="6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8000">
        <p14:doors dir="vert"/>
      </p:transition>
    </mc:Choice>
    <mc:Fallback>
      <p:transition spd="slow" advTm="19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5B94-7333-1D6A-633F-5D3F5721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927"/>
            <a:ext cx="5851172" cy="4692074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Edvard Munch was born in 1863 in a rustic farmhouse in the village of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Loten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Norway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 Father was a Doctor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Edvard had 3 sisters &amp; 1 brother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was an expressionist who painted 1,789 known paintings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Edvard is well known for his use of 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 tooltip="Emo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such as 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 tooltip="F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fear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His way of seeing things had a large influence on expressionism of the 20th century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Expressionism is a style of painting in which the artist seeks to express an emotional experience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Munch died shortly after his 80th birthday.  He willed </a:t>
            </a:r>
            <a:r>
              <a:rPr lang="en-US" sz="2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 2,000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works of art to the city of Oslo (capital of Norway) which built a museum in </a:t>
            </a:r>
            <a:r>
              <a:rPr lang="en-US" sz="2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 honor</a:t>
            </a:r>
            <a:endParaRPr lang="en-US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E05A4-DC61-AC2E-94CB-1E9B6D04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8582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Life of Edvard Munch</a:t>
            </a:r>
          </a:p>
        </p:txBody>
      </p:sp>
      <p:pic>
        <p:nvPicPr>
          <p:cNvPr id="2050" name="Picture 2" descr="Edvard Munch - The Scream, Paintings &amp; Quotes">
            <a:extLst>
              <a:ext uri="{FF2B5EF4-FFF2-40B4-BE49-F238E27FC236}">
                <a16:creationId xmlns:a16="http://schemas.microsoft.com/office/drawing/2014/main" id="{D8B3087E-83C7-041F-AA64-38683E2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77152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6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2837-F2BB-2D72-AFF3-24840E57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9" y="0"/>
            <a:ext cx="3809999" cy="911525"/>
          </a:xfrm>
        </p:spPr>
        <p:txBody>
          <a:bodyPr>
            <a:noAutofit/>
          </a:bodyPr>
          <a:lstStyle/>
          <a:p>
            <a:r>
              <a:rPr lang="en-US" sz="7200" dirty="0"/>
              <a:t>Art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0B29E-A715-5E50-C743-F6C501F64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491" y="5881253"/>
            <a:ext cx="2313708" cy="447964"/>
          </a:xfrm>
        </p:spPr>
        <p:txBody>
          <a:bodyPr/>
          <a:lstStyle/>
          <a:p>
            <a:r>
              <a:rPr lang="en-US" dirty="0"/>
              <a:t>The Sick Child (1885)</a:t>
            </a:r>
          </a:p>
        </p:txBody>
      </p:sp>
      <p:pic>
        <p:nvPicPr>
          <p:cNvPr id="3074" name="Picture 2" descr="The Sick Child (1885-86)">
            <a:extLst>
              <a:ext uri="{FF2B5EF4-FFF2-40B4-BE49-F238E27FC236}">
                <a16:creationId xmlns:a16="http://schemas.microsoft.com/office/drawing/2014/main" id="{4111838E-7162-AE55-0028-9F670352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" y="2033743"/>
            <a:ext cx="3705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ght in St. Cloud (1890)">
            <a:extLst>
              <a:ext uri="{FF2B5EF4-FFF2-40B4-BE49-F238E27FC236}">
                <a16:creationId xmlns:a16="http://schemas.microsoft.com/office/drawing/2014/main" id="{2F2A36DC-5E2F-615F-067F-4DD07035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70" y="2063760"/>
            <a:ext cx="3133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7D8372-A72B-511B-C1B3-A3F43061BA12}"/>
              </a:ext>
            </a:extLst>
          </p:cNvPr>
          <p:cNvSpPr txBox="1">
            <a:spLocks/>
          </p:cNvSpPr>
          <p:nvPr/>
        </p:nvSpPr>
        <p:spPr>
          <a:xfrm>
            <a:off x="5026892" y="5857031"/>
            <a:ext cx="2609272" cy="44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Night in St. Cloud (1890)</a:t>
            </a:r>
          </a:p>
        </p:txBody>
      </p:sp>
      <p:pic>
        <p:nvPicPr>
          <p:cNvPr id="3078" name="Picture 6" descr="The Scream (1893)">
            <a:extLst>
              <a:ext uri="{FF2B5EF4-FFF2-40B4-BE49-F238E27FC236}">
                <a16:creationId xmlns:a16="http://schemas.microsoft.com/office/drawing/2014/main" id="{8826B193-71DE-FA16-3062-7A7775F2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8" y="2033743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5C881F-E466-17A4-79CB-7663D5AA012A}"/>
              </a:ext>
            </a:extLst>
          </p:cNvPr>
          <p:cNvSpPr txBox="1">
            <a:spLocks/>
          </p:cNvSpPr>
          <p:nvPr/>
        </p:nvSpPr>
        <p:spPr>
          <a:xfrm>
            <a:off x="9291782" y="5843743"/>
            <a:ext cx="2609272" cy="44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Scream (1893)</a:t>
            </a:r>
          </a:p>
        </p:txBody>
      </p:sp>
    </p:spTree>
    <p:extLst>
      <p:ext uri="{BB962C8B-B14F-4D97-AF65-F5344CB8AC3E}">
        <p14:creationId xmlns:p14="http://schemas.microsoft.com/office/powerpoint/2010/main" val="3973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5CF6-3CBD-15B8-01AA-83D5E690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09964"/>
            <a:ext cx="5334000" cy="4886037"/>
          </a:xfrm>
        </p:spPr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400" dirty="0">
                <a:latin typeface="+mj-lt"/>
                <a:ea typeface="+mj-ea"/>
                <a:cs typeface="+mj-cs"/>
              </a:rPr>
              <a:t>What’s going on in this artwork?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400" dirty="0">
                <a:latin typeface="+mj-lt"/>
                <a:ea typeface="+mj-ea"/>
                <a:cs typeface="+mj-cs"/>
              </a:rPr>
              <a:t>What was your first reaction to this artwork? Why do you think you had the reaction?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400" dirty="0">
                <a:latin typeface="+mj-lt"/>
                <a:ea typeface="+mj-ea"/>
                <a:cs typeface="+mj-cs"/>
              </a:rPr>
              <a:t>Does your opinion about the artwork change the longer you look at it? Why?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400" dirty="0">
                <a:latin typeface="+mj-lt"/>
                <a:ea typeface="+mj-ea"/>
                <a:cs typeface="+mj-cs"/>
              </a:rPr>
              <a:t>Describe the lines in this artwork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400" dirty="0">
                <a:latin typeface="+mj-lt"/>
                <a:ea typeface="+mj-ea"/>
                <a:cs typeface="+mj-cs"/>
              </a:rPr>
              <a:t>What verbs would you use to describe this artwork?</a:t>
            </a:r>
          </a:p>
          <a:p>
            <a:pPr>
              <a:lnSpc>
                <a:spcPct val="115000"/>
              </a:lnSpc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283C0-43F9-1763-C902-CAF07CF9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124691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Discussion…</a:t>
            </a:r>
          </a:p>
        </p:txBody>
      </p:sp>
    </p:spTree>
    <p:extLst>
      <p:ext uri="{BB962C8B-B14F-4D97-AF65-F5344CB8AC3E}">
        <p14:creationId xmlns:p14="http://schemas.microsoft.com/office/powerpoint/2010/main" val="260143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5B58-9C48-0DF5-1473-51C8ED446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3" y="304800"/>
            <a:ext cx="6978073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Art Lesson…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1E352-53ED-570F-7296-F4699D783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2619" y="1320800"/>
            <a:ext cx="5334000" cy="1016000"/>
          </a:xfrm>
        </p:spPr>
        <p:txBody>
          <a:bodyPr>
            <a:normAutofit/>
          </a:bodyPr>
          <a:lstStyle/>
          <a:p>
            <a:r>
              <a:rPr lang="en-US" sz="3600" dirty="0"/>
              <a:t>The Scream</a:t>
            </a:r>
          </a:p>
        </p:txBody>
      </p:sp>
      <p:pic>
        <p:nvPicPr>
          <p:cNvPr id="4" name="Picture 3" descr="A painting of a scream on a table&#10;&#10;Description automatically generated">
            <a:extLst>
              <a:ext uri="{FF2B5EF4-FFF2-40B4-BE49-F238E27FC236}">
                <a16:creationId xmlns:a16="http://schemas.microsoft.com/office/drawing/2014/main" id="{45AFB4AF-27E1-6FAF-8A18-1767B4BC2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828800"/>
            <a:ext cx="3181927" cy="480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dvard Munch's The Scream: analysis of a masterpiece">
            <a:extLst>
              <a:ext uri="{FF2B5EF4-FFF2-40B4-BE49-F238E27FC236}">
                <a16:creationId xmlns:a16="http://schemas.microsoft.com/office/drawing/2014/main" id="{609F2AC3-26D2-733E-4CEB-38F6085E7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3" y="2035919"/>
            <a:ext cx="3297959" cy="439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dvard Munch's The Scream Art Project by kickstart my art | TPT">
            <a:extLst>
              <a:ext uri="{FF2B5EF4-FFF2-40B4-BE49-F238E27FC236}">
                <a16:creationId xmlns:a16="http://schemas.microsoft.com/office/drawing/2014/main" id="{29EB82A4-345C-AFD2-4DEF-D3A00B0C0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12" y="1117079"/>
            <a:ext cx="3196128" cy="490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52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220</Words>
  <Application>Microsoft Office PowerPoint</Application>
  <PresentationFormat>Widescreen</PresentationFormat>
  <Paragraphs>22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Avenir Next LT Pro Light</vt:lpstr>
      <vt:lpstr>Sitka Subheading</vt:lpstr>
      <vt:lpstr>Wingdings</vt:lpstr>
      <vt:lpstr>PebbleVTI</vt:lpstr>
      <vt:lpstr>Edvard Munch (pronounced moonk)</vt:lpstr>
      <vt:lpstr>PowerPoint Presentation</vt:lpstr>
      <vt:lpstr>Life of Edvard Munch</vt:lpstr>
      <vt:lpstr>Art Work</vt:lpstr>
      <vt:lpstr>Discussion…</vt:lpstr>
      <vt:lpstr>Today’s Art Lesson…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Edvard Munch (pronounced moonk)</dc:title>
  <dc:creator>Lindsey Anderson</dc:creator>
  <cp:lastModifiedBy>Lindsey Anderson</cp:lastModifiedBy>
  <cp:revision>1</cp:revision>
  <dcterms:created xsi:type="dcterms:W3CDTF">2023-07-27T23:19:59Z</dcterms:created>
  <dcterms:modified xsi:type="dcterms:W3CDTF">2023-07-28T00:47:59Z</dcterms:modified>
</cp:coreProperties>
</file>