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4C358E-1C52-4FF0-830C-9844F92AD427}" v="60" dt="2022-10-25T03:53:23.2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dsey Anderson" userId="6d4fb49d4867a9b1" providerId="LiveId" clId="{114C358E-1C52-4FF0-830C-9844F92AD427}"/>
    <pc:docChg chg="undo custSel addSld modSld">
      <pc:chgData name="Lindsey Anderson" userId="6d4fb49d4867a9b1" providerId="LiveId" clId="{114C358E-1C52-4FF0-830C-9844F92AD427}" dt="2022-10-25T03:53:23.279" v="1685"/>
      <pc:docMkLst>
        <pc:docMk/>
      </pc:docMkLst>
      <pc:sldChg chg="modTransition">
        <pc:chgData name="Lindsey Anderson" userId="6d4fb49d4867a9b1" providerId="LiveId" clId="{114C358E-1C52-4FF0-830C-9844F92AD427}" dt="2022-10-20T21:01:56.220" v="6"/>
        <pc:sldMkLst>
          <pc:docMk/>
          <pc:sldMk cId="1458802662" sldId="256"/>
        </pc:sldMkLst>
      </pc:sldChg>
      <pc:sldChg chg="addSp modSp mod modTransition modAnim">
        <pc:chgData name="Lindsey Anderson" userId="6d4fb49d4867a9b1" providerId="LiveId" clId="{114C358E-1C52-4FF0-830C-9844F92AD427}" dt="2022-10-20T21:01:43.041" v="4"/>
        <pc:sldMkLst>
          <pc:docMk/>
          <pc:sldMk cId="72832116" sldId="257"/>
        </pc:sldMkLst>
        <pc:picChg chg="add mod">
          <ac:chgData name="Lindsey Anderson" userId="6d4fb49d4867a9b1" providerId="LiveId" clId="{114C358E-1C52-4FF0-830C-9844F92AD427}" dt="2022-10-20T21:01:29.777" v="2" actId="14100"/>
          <ac:picMkLst>
            <pc:docMk/>
            <pc:sldMk cId="72832116" sldId="257"/>
            <ac:picMk id="2" creationId="{4565E821-D3DD-11A1-4C29-4AD4789BC8C9}"/>
          </ac:picMkLst>
        </pc:picChg>
      </pc:sldChg>
      <pc:sldChg chg="addSp delSp modSp new mod modTransition setBg">
        <pc:chgData name="Lindsey Anderson" userId="6d4fb49d4867a9b1" providerId="LiveId" clId="{114C358E-1C52-4FF0-830C-9844F92AD427}" dt="2022-10-23T23:31:52.575" v="1659"/>
        <pc:sldMkLst>
          <pc:docMk/>
          <pc:sldMk cId="3343293000" sldId="258"/>
        </pc:sldMkLst>
        <pc:spChg chg="mod">
          <ac:chgData name="Lindsey Anderson" userId="6d4fb49d4867a9b1" providerId="LiveId" clId="{114C358E-1C52-4FF0-830C-9844F92AD427}" dt="2022-10-20T21:10:54.942" v="49" actId="1076"/>
          <ac:spMkLst>
            <pc:docMk/>
            <pc:sldMk cId="3343293000" sldId="258"/>
            <ac:spMk id="2" creationId="{A5A9AE83-9511-966A-4BFF-7DF7F15EC9B1}"/>
          </ac:spMkLst>
        </pc:spChg>
        <pc:spChg chg="del">
          <ac:chgData name="Lindsey Anderson" userId="6d4fb49d4867a9b1" providerId="LiveId" clId="{114C358E-1C52-4FF0-830C-9844F92AD427}" dt="2022-10-20T21:08:42.178" v="33" actId="478"/>
          <ac:spMkLst>
            <pc:docMk/>
            <pc:sldMk cId="3343293000" sldId="258"/>
            <ac:spMk id="3" creationId="{F0A95519-F74F-2BE2-3D77-0A483C8BAF29}"/>
          </ac:spMkLst>
        </pc:spChg>
        <pc:spChg chg="mod ord">
          <ac:chgData name="Lindsey Anderson" userId="6d4fb49d4867a9b1" providerId="LiveId" clId="{114C358E-1C52-4FF0-830C-9844F92AD427}" dt="2022-10-23T23:17:37.723" v="1560" actId="1076"/>
          <ac:spMkLst>
            <pc:docMk/>
            <pc:sldMk cId="3343293000" sldId="258"/>
            <ac:spMk id="4" creationId="{BA520648-37FA-27F4-6968-2F970DF95885}"/>
          </ac:spMkLst>
        </pc:spChg>
        <pc:spChg chg="add del">
          <ac:chgData name="Lindsey Anderson" userId="6d4fb49d4867a9b1" providerId="LiveId" clId="{114C358E-1C52-4FF0-830C-9844F92AD427}" dt="2022-10-20T21:10:40.289" v="45" actId="26606"/>
          <ac:spMkLst>
            <pc:docMk/>
            <pc:sldMk cId="3343293000" sldId="258"/>
            <ac:spMk id="2062" creationId="{104332FF-8349-42A5-B5C8-5EE3825CE252}"/>
          </ac:spMkLst>
        </pc:spChg>
        <pc:spChg chg="add del">
          <ac:chgData name="Lindsey Anderson" userId="6d4fb49d4867a9b1" providerId="LiveId" clId="{114C358E-1C52-4FF0-830C-9844F92AD427}" dt="2022-10-20T21:10:40.289" v="45" actId="26606"/>
          <ac:spMkLst>
            <pc:docMk/>
            <pc:sldMk cId="3343293000" sldId="258"/>
            <ac:spMk id="2064" creationId="{5A0118C5-4F8D-4CF4-BADD-53FEACC6C42A}"/>
          </ac:spMkLst>
        </pc:spChg>
        <pc:spChg chg="add del">
          <ac:chgData name="Lindsey Anderson" userId="6d4fb49d4867a9b1" providerId="LiveId" clId="{114C358E-1C52-4FF0-830C-9844F92AD427}" dt="2022-10-20T21:10:40.289" v="45" actId="26606"/>
          <ac:spMkLst>
            <pc:docMk/>
            <pc:sldMk cId="3343293000" sldId="258"/>
            <ac:spMk id="2066" creationId="{F98F79A4-A6C7-4101-B1E9-27E05CB7CFA0}"/>
          </ac:spMkLst>
        </pc:spChg>
        <pc:spChg chg="add del">
          <ac:chgData name="Lindsey Anderson" userId="6d4fb49d4867a9b1" providerId="LiveId" clId="{114C358E-1C52-4FF0-830C-9844F92AD427}" dt="2022-10-20T21:10:40.289" v="45" actId="26606"/>
          <ac:spMkLst>
            <pc:docMk/>
            <pc:sldMk cId="3343293000" sldId="258"/>
            <ac:spMk id="2068" creationId="{79AFCB35-9C04-4524-A0B1-57FF6865D013}"/>
          </ac:spMkLst>
        </pc:spChg>
        <pc:spChg chg="add del">
          <ac:chgData name="Lindsey Anderson" userId="6d4fb49d4867a9b1" providerId="LiveId" clId="{114C358E-1C52-4FF0-830C-9844F92AD427}" dt="2022-10-20T21:10:40.289" v="45" actId="26606"/>
          <ac:spMkLst>
            <pc:docMk/>
            <pc:sldMk cId="3343293000" sldId="258"/>
            <ac:spMk id="2070" creationId="{D11AD2AD-0BA0-4DD3-8EEA-84686A0E718C}"/>
          </ac:spMkLst>
        </pc:spChg>
        <pc:spChg chg="add del">
          <ac:chgData name="Lindsey Anderson" userId="6d4fb49d4867a9b1" providerId="LiveId" clId="{114C358E-1C52-4FF0-830C-9844F92AD427}" dt="2022-10-20T21:10:40.289" v="45" actId="26606"/>
          <ac:spMkLst>
            <pc:docMk/>
            <pc:sldMk cId="3343293000" sldId="258"/>
            <ac:spMk id="2072" creationId="{83C8019B-3985-409B-9B87-494B974EE9A2}"/>
          </ac:spMkLst>
        </pc:spChg>
        <pc:spChg chg="add del">
          <ac:chgData name="Lindsey Anderson" userId="6d4fb49d4867a9b1" providerId="LiveId" clId="{114C358E-1C52-4FF0-830C-9844F92AD427}" dt="2022-10-20T21:10:40.289" v="45" actId="26606"/>
          <ac:spMkLst>
            <pc:docMk/>
            <pc:sldMk cId="3343293000" sldId="258"/>
            <ac:spMk id="2074" creationId="{9E5C5460-229E-46C8-A712-CC317985420F}"/>
          </ac:spMkLst>
        </pc:spChg>
        <pc:spChg chg="add del">
          <ac:chgData name="Lindsey Anderson" userId="6d4fb49d4867a9b1" providerId="LiveId" clId="{114C358E-1C52-4FF0-830C-9844F92AD427}" dt="2022-10-20T21:10:40.289" v="45" actId="26606"/>
          <ac:spMkLst>
            <pc:docMk/>
            <pc:sldMk cId="3343293000" sldId="258"/>
            <ac:spMk id="2076" creationId="{B85A4DB3-61AA-49A1-85A9-B3397CD519AB}"/>
          </ac:spMkLst>
        </pc:spChg>
        <pc:spChg chg="add">
          <ac:chgData name="Lindsey Anderson" userId="6d4fb49d4867a9b1" providerId="LiveId" clId="{114C358E-1C52-4FF0-830C-9844F92AD427}" dt="2022-10-20T21:10:40.289" v="45" actId="26606"/>
          <ac:spMkLst>
            <pc:docMk/>
            <pc:sldMk cId="3343293000" sldId="258"/>
            <ac:spMk id="2086" creationId="{104332FF-8349-42A5-B5C8-5EE3825CE252}"/>
          </ac:spMkLst>
        </pc:spChg>
        <pc:spChg chg="add">
          <ac:chgData name="Lindsey Anderson" userId="6d4fb49d4867a9b1" providerId="LiveId" clId="{114C358E-1C52-4FF0-830C-9844F92AD427}" dt="2022-10-20T21:10:40.289" v="45" actId="26606"/>
          <ac:spMkLst>
            <pc:docMk/>
            <pc:sldMk cId="3343293000" sldId="258"/>
            <ac:spMk id="2087" creationId="{5A0118C5-4F8D-4CF4-BADD-53FEACC6C42A}"/>
          </ac:spMkLst>
        </pc:spChg>
        <pc:spChg chg="add">
          <ac:chgData name="Lindsey Anderson" userId="6d4fb49d4867a9b1" providerId="LiveId" clId="{114C358E-1C52-4FF0-830C-9844F92AD427}" dt="2022-10-20T21:10:40.289" v="45" actId="26606"/>
          <ac:spMkLst>
            <pc:docMk/>
            <pc:sldMk cId="3343293000" sldId="258"/>
            <ac:spMk id="2094" creationId="{F98F79A4-A6C7-4101-B1E9-27E05CB7CFA0}"/>
          </ac:spMkLst>
        </pc:spChg>
        <pc:spChg chg="add del">
          <ac:chgData name="Lindsey Anderson" userId="6d4fb49d4867a9b1" providerId="LiveId" clId="{114C358E-1C52-4FF0-830C-9844F92AD427}" dt="2022-10-20T21:09:31.585" v="43" actId="26606"/>
          <ac:spMkLst>
            <pc:docMk/>
            <pc:sldMk cId="3343293000" sldId="258"/>
            <ac:spMk id="2095" creationId="{7D6BF779-0B8C-4CC2-9268-9506AD0C5331}"/>
          </ac:spMkLst>
        </pc:spChg>
        <pc:spChg chg="add">
          <ac:chgData name="Lindsey Anderson" userId="6d4fb49d4867a9b1" providerId="LiveId" clId="{114C358E-1C52-4FF0-830C-9844F92AD427}" dt="2022-10-20T21:10:40.289" v="45" actId="26606"/>
          <ac:spMkLst>
            <pc:docMk/>
            <pc:sldMk cId="3343293000" sldId="258"/>
            <ac:spMk id="2096" creationId="{F8875E4C-CFFE-4552-ABC7-175C3CB757FB}"/>
          </ac:spMkLst>
        </pc:spChg>
        <pc:spChg chg="add del">
          <ac:chgData name="Lindsey Anderson" userId="6d4fb49d4867a9b1" providerId="LiveId" clId="{114C358E-1C52-4FF0-830C-9844F92AD427}" dt="2022-10-20T21:09:31.585" v="43" actId="26606"/>
          <ac:spMkLst>
            <pc:docMk/>
            <pc:sldMk cId="3343293000" sldId="258"/>
            <ac:spMk id="2097" creationId="{489B7BFD-8F45-4093-AD9C-91B15B0503D9}"/>
          </ac:spMkLst>
        </pc:spChg>
        <pc:spChg chg="add">
          <ac:chgData name="Lindsey Anderson" userId="6d4fb49d4867a9b1" providerId="LiveId" clId="{114C358E-1C52-4FF0-830C-9844F92AD427}" dt="2022-10-20T21:10:40.289" v="45" actId="26606"/>
          <ac:spMkLst>
            <pc:docMk/>
            <pc:sldMk cId="3343293000" sldId="258"/>
            <ac:spMk id="2098" creationId="{79AFCB35-9C04-4524-A0B1-57FF6865D013}"/>
          </ac:spMkLst>
        </pc:spChg>
        <pc:spChg chg="add del">
          <ac:chgData name="Lindsey Anderson" userId="6d4fb49d4867a9b1" providerId="LiveId" clId="{114C358E-1C52-4FF0-830C-9844F92AD427}" dt="2022-10-20T21:09:31.585" v="43" actId="26606"/>
          <ac:spMkLst>
            <pc:docMk/>
            <pc:sldMk cId="3343293000" sldId="258"/>
            <ac:spMk id="2099" creationId="{4D4C00DC-4DC6-4CD2-9E31-F17E6CEBC5A6}"/>
          </ac:spMkLst>
        </pc:spChg>
        <pc:spChg chg="add">
          <ac:chgData name="Lindsey Anderson" userId="6d4fb49d4867a9b1" providerId="LiveId" clId="{114C358E-1C52-4FF0-830C-9844F92AD427}" dt="2022-10-20T21:10:40.289" v="45" actId="26606"/>
          <ac:spMkLst>
            <pc:docMk/>
            <pc:sldMk cId="3343293000" sldId="258"/>
            <ac:spMk id="2100" creationId="{9E5C5460-229E-46C8-A712-CC317985420F}"/>
          </ac:spMkLst>
        </pc:spChg>
        <pc:spChg chg="add del">
          <ac:chgData name="Lindsey Anderson" userId="6d4fb49d4867a9b1" providerId="LiveId" clId="{114C358E-1C52-4FF0-830C-9844F92AD427}" dt="2022-10-20T21:09:31.585" v="43" actId="26606"/>
          <ac:spMkLst>
            <pc:docMk/>
            <pc:sldMk cId="3343293000" sldId="258"/>
            <ac:spMk id="2101" creationId="{A499C65A-9B02-4D7F-BD68-CD38D880551F}"/>
          </ac:spMkLst>
        </pc:spChg>
        <pc:spChg chg="add">
          <ac:chgData name="Lindsey Anderson" userId="6d4fb49d4867a9b1" providerId="LiveId" clId="{114C358E-1C52-4FF0-830C-9844F92AD427}" dt="2022-10-20T21:10:40.289" v="45" actId="26606"/>
          <ac:spMkLst>
            <pc:docMk/>
            <pc:sldMk cId="3343293000" sldId="258"/>
            <ac:spMk id="2105" creationId="{D11AD2AD-0BA0-4DD3-8EEA-84686A0E718C}"/>
          </ac:spMkLst>
        </pc:spChg>
        <pc:spChg chg="add">
          <ac:chgData name="Lindsey Anderson" userId="6d4fb49d4867a9b1" providerId="LiveId" clId="{114C358E-1C52-4FF0-830C-9844F92AD427}" dt="2022-10-20T21:10:40.289" v="45" actId="26606"/>
          <ac:spMkLst>
            <pc:docMk/>
            <pc:sldMk cId="3343293000" sldId="258"/>
            <ac:spMk id="2109" creationId="{53812026-3FC6-44DA-94EF-3B81640494BD}"/>
          </ac:spMkLst>
        </pc:spChg>
        <pc:grpChg chg="add del">
          <ac:chgData name="Lindsey Anderson" userId="6d4fb49d4867a9b1" providerId="LiveId" clId="{114C358E-1C52-4FF0-830C-9844F92AD427}" dt="2022-10-20T21:10:40.289" v="45" actId="26606"/>
          <ac:grpSpMkLst>
            <pc:docMk/>
            <pc:sldMk cId="3343293000" sldId="258"/>
            <ac:grpSpMk id="2055" creationId="{8997F1B7-1EE7-4EA5-A5A4-866F9A810C9F}"/>
          </ac:grpSpMkLst>
        </pc:grpChg>
        <pc:grpChg chg="add del">
          <ac:chgData name="Lindsey Anderson" userId="6d4fb49d4867a9b1" providerId="LiveId" clId="{114C358E-1C52-4FF0-830C-9844F92AD427}" dt="2022-10-20T21:10:40.289" v="45" actId="26606"/>
          <ac:grpSpMkLst>
            <pc:docMk/>
            <pc:sldMk cId="3343293000" sldId="258"/>
            <ac:grpSpMk id="2078" creationId="{0C156BF8-7FF7-440F-BE2B-417DFFE8BFA5}"/>
          </ac:grpSpMkLst>
        </pc:grpChg>
        <pc:grpChg chg="add">
          <ac:chgData name="Lindsey Anderson" userId="6d4fb49d4867a9b1" providerId="LiveId" clId="{114C358E-1C52-4FF0-830C-9844F92AD427}" dt="2022-10-20T21:10:40.289" v="45" actId="26606"/>
          <ac:grpSpMkLst>
            <pc:docMk/>
            <pc:sldMk cId="3343293000" sldId="258"/>
            <ac:grpSpMk id="2085" creationId="{8997F1B7-1EE7-4EA5-A5A4-866F9A810C9F}"/>
          </ac:grpSpMkLst>
        </pc:grpChg>
        <pc:grpChg chg="add del">
          <ac:chgData name="Lindsey Anderson" userId="6d4fb49d4867a9b1" providerId="LiveId" clId="{114C358E-1C52-4FF0-830C-9844F92AD427}" dt="2022-10-20T21:09:31.585" v="43" actId="26606"/>
          <ac:grpSpMkLst>
            <pc:docMk/>
            <pc:sldMk cId="3343293000" sldId="258"/>
            <ac:grpSpMk id="2088" creationId="{8A351602-3772-4279-B0D3-A523F6F6EAB3}"/>
          </ac:grpSpMkLst>
        </pc:grpChg>
        <pc:grpChg chg="add del">
          <ac:chgData name="Lindsey Anderson" userId="6d4fb49d4867a9b1" providerId="LiveId" clId="{114C358E-1C52-4FF0-830C-9844F92AD427}" dt="2022-10-20T21:09:31.585" v="43" actId="26606"/>
          <ac:grpSpMkLst>
            <pc:docMk/>
            <pc:sldMk cId="3343293000" sldId="258"/>
            <ac:grpSpMk id="2103" creationId="{66FB5A75-BDE2-4F12-A95B-C48788A7685C}"/>
          </ac:grpSpMkLst>
        </pc:grpChg>
        <pc:grpChg chg="add del">
          <ac:chgData name="Lindsey Anderson" userId="6d4fb49d4867a9b1" providerId="LiveId" clId="{114C358E-1C52-4FF0-830C-9844F92AD427}" dt="2022-10-20T21:09:31.585" v="43" actId="26606"/>
          <ac:grpSpMkLst>
            <pc:docMk/>
            <pc:sldMk cId="3343293000" sldId="258"/>
            <ac:grpSpMk id="2107" creationId="{1F4896D7-5AD0-4505-BCCD-82262CFEE2E1}"/>
          </ac:grpSpMkLst>
        </pc:grpChg>
        <pc:grpChg chg="add">
          <ac:chgData name="Lindsey Anderson" userId="6d4fb49d4867a9b1" providerId="LiveId" clId="{114C358E-1C52-4FF0-830C-9844F92AD427}" dt="2022-10-20T21:10:40.289" v="45" actId="26606"/>
          <ac:grpSpMkLst>
            <pc:docMk/>
            <pc:sldMk cId="3343293000" sldId="258"/>
            <ac:grpSpMk id="2111" creationId="{0C156BF8-7FF7-440F-BE2B-417DFFE8BFA5}"/>
          </ac:grpSpMkLst>
        </pc:grpChg>
        <pc:picChg chg="add mod">
          <ac:chgData name="Lindsey Anderson" userId="6d4fb49d4867a9b1" providerId="LiveId" clId="{114C358E-1C52-4FF0-830C-9844F92AD427}" dt="2022-10-20T21:10:40.289" v="45" actId="26606"/>
          <ac:picMkLst>
            <pc:docMk/>
            <pc:sldMk cId="3343293000" sldId="258"/>
            <ac:picMk id="2050" creationId="{F75DE7D1-0EEA-5D08-A5F5-3C6A0B2E93EA}"/>
          </ac:picMkLst>
        </pc:picChg>
        <pc:picChg chg="add mod">
          <ac:chgData name="Lindsey Anderson" userId="6d4fb49d4867a9b1" providerId="LiveId" clId="{114C358E-1C52-4FF0-830C-9844F92AD427}" dt="2022-10-20T21:10:40.289" v="45" actId="26606"/>
          <ac:picMkLst>
            <pc:docMk/>
            <pc:sldMk cId="3343293000" sldId="258"/>
            <ac:picMk id="2052" creationId="{232D986C-7672-65B2-66C8-576CBA5A117A}"/>
          </ac:picMkLst>
        </pc:picChg>
      </pc:sldChg>
      <pc:sldChg chg="addSp delSp modSp new mod modTransition setBg">
        <pc:chgData name="Lindsey Anderson" userId="6d4fb49d4867a9b1" providerId="LiveId" clId="{114C358E-1C52-4FF0-830C-9844F92AD427}" dt="2022-10-23T23:32:01.902" v="1660"/>
        <pc:sldMkLst>
          <pc:docMk/>
          <pc:sldMk cId="438321765" sldId="259"/>
        </pc:sldMkLst>
        <pc:spChg chg="add mod ord">
          <ac:chgData name="Lindsey Anderson" userId="6d4fb49d4867a9b1" providerId="LiveId" clId="{114C358E-1C52-4FF0-830C-9844F92AD427}" dt="2022-10-20T21:16:38.252" v="91" actId="20577"/>
          <ac:spMkLst>
            <pc:docMk/>
            <pc:sldMk cId="438321765" sldId="259"/>
            <ac:spMk id="2" creationId="{355DBC65-C02A-7433-ADCD-8FA4D81A9ED4}"/>
          </ac:spMkLst>
        </pc:spChg>
        <pc:spChg chg="add del mod">
          <ac:chgData name="Lindsey Anderson" userId="6d4fb49d4867a9b1" providerId="LiveId" clId="{114C358E-1C52-4FF0-830C-9844F92AD427}" dt="2022-10-23T23:30:31.592" v="1656" actId="478"/>
          <ac:spMkLst>
            <pc:docMk/>
            <pc:sldMk cId="438321765" sldId="259"/>
            <ac:spMk id="3" creationId="{8468879E-4DB6-4FEB-AEB9-1E01CCCBC2BD}"/>
          </ac:spMkLst>
        </pc:spChg>
        <pc:spChg chg="add mod ord">
          <ac:chgData name="Lindsey Anderson" userId="6d4fb49d4867a9b1" providerId="LiveId" clId="{114C358E-1C52-4FF0-830C-9844F92AD427}" dt="2022-10-23T23:30:36.494" v="1657" actId="1076"/>
          <ac:spMkLst>
            <pc:docMk/>
            <pc:sldMk cId="438321765" sldId="259"/>
            <ac:spMk id="4" creationId="{9D5A78A5-30A2-F2CB-9113-AAE2CBFF431E}"/>
          </ac:spMkLst>
        </pc:spChg>
        <pc:spChg chg="add del mod">
          <ac:chgData name="Lindsey Anderson" userId="6d4fb49d4867a9b1" providerId="LiveId" clId="{114C358E-1C52-4FF0-830C-9844F92AD427}" dt="2022-10-20T21:20:12.427" v="116"/>
          <ac:spMkLst>
            <pc:docMk/>
            <pc:sldMk cId="438321765" sldId="259"/>
            <ac:spMk id="5" creationId="{47F7DCEA-EB77-1B41-E7F0-DBB595103F00}"/>
          </ac:spMkLst>
        </pc:spChg>
        <pc:spChg chg="add mod">
          <ac:chgData name="Lindsey Anderson" userId="6d4fb49d4867a9b1" providerId="LiveId" clId="{114C358E-1C52-4FF0-830C-9844F92AD427}" dt="2022-10-23T23:30:41.565" v="1658" actId="1076"/>
          <ac:spMkLst>
            <pc:docMk/>
            <pc:sldMk cId="438321765" sldId="259"/>
            <ac:spMk id="6" creationId="{8921A34A-079E-AD17-9909-3E46F740BD2C}"/>
          </ac:spMkLst>
        </pc:spChg>
        <pc:spChg chg="add del">
          <ac:chgData name="Lindsey Anderson" userId="6d4fb49d4867a9b1" providerId="LiveId" clId="{114C358E-1C52-4FF0-830C-9844F92AD427}" dt="2022-10-20T21:16:18.767" v="90" actId="26606"/>
          <ac:spMkLst>
            <pc:docMk/>
            <pc:sldMk cId="438321765" sldId="259"/>
            <ac:spMk id="3094" creationId="{104332FF-8349-42A5-B5C8-5EE3825CE252}"/>
          </ac:spMkLst>
        </pc:spChg>
        <pc:spChg chg="add del">
          <ac:chgData name="Lindsey Anderson" userId="6d4fb49d4867a9b1" providerId="LiveId" clId="{114C358E-1C52-4FF0-830C-9844F92AD427}" dt="2022-10-20T21:16:18.767" v="90" actId="26606"/>
          <ac:spMkLst>
            <pc:docMk/>
            <pc:sldMk cId="438321765" sldId="259"/>
            <ac:spMk id="3096" creationId="{5A0118C5-4F8D-4CF4-BADD-53FEACC6C42A}"/>
          </ac:spMkLst>
        </pc:spChg>
        <pc:spChg chg="add del">
          <ac:chgData name="Lindsey Anderson" userId="6d4fb49d4867a9b1" providerId="LiveId" clId="{114C358E-1C52-4FF0-830C-9844F92AD427}" dt="2022-10-20T21:16:53.475" v="92" actId="26606"/>
          <ac:spMkLst>
            <pc:docMk/>
            <pc:sldMk cId="438321765" sldId="259"/>
            <ac:spMk id="3131" creationId="{104332FF-8349-42A5-B5C8-5EE3825CE252}"/>
          </ac:spMkLst>
        </pc:spChg>
        <pc:spChg chg="add del">
          <ac:chgData name="Lindsey Anderson" userId="6d4fb49d4867a9b1" providerId="LiveId" clId="{114C358E-1C52-4FF0-830C-9844F92AD427}" dt="2022-10-20T21:16:53.475" v="92" actId="26606"/>
          <ac:spMkLst>
            <pc:docMk/>
            <pc:sldMk cId="438321765" sldId="259"/>
            <ac:spMk id="3133" creationId="{5A0118C5-4F8D-4CF4-BADD-53FEACC6C42A}"/>
          </ac:spMkLst>
        </pc:spChg>
        <pc:spChg chg="add del">
          <ac:chgData name="Lindsey Anderson" userId="6d4fb49d4867a9b1" providerId="LiveId" clId="{114C358E-1C52-4FF0-830C-9844F92AD427}" dt="2022-10-20T21:16:53.475" v="92" actId="26606"/>
          <ac:spMkLst>
            <pc:docMk/>
            <pc:sldMk cId="438321765" sldId="259"/>
            <ac:spMk id="3139" creationId="{E7C065BD-BDC2-4800-908F-25C30F042B69}"/>
          </ac:spMkLst>
        </pc:spChg>
        <pc:spChg chg="add del">
          <ac:chgData name="Lindsey Anderson" userId="6d4fb49d4867a9b1" providerId="LiveId" clId="{114C358E-1C52-4FF0-830C-9844F92AD427}" dt="2022-10-20T21:16:53.475" v="92" actId="26606"/>
          <ac:spMkLst>
            <pc:docMk/>
            <pc:sldMk cId="438321765" sldId="259"/>
            <ac:spMk id="3141" creationId="{612A1BC7-2F25-41BC-A0DC-8680CE996B74}"/>
          </ac:spMkLst>
        </pc:spChg>
        <pc:spChg chg="add">
          <ac:chgData name="Lindsey Anderson" userId="6d4fb49d4867a9b1" providerId="LiveId" clId="{114C358E-1C52-4FF0-830C-9844F92AD427}" dt="2022-10-20T21:19:46.964" v="111" actId="26606"/>
          <ac:spMkLst>
            <pc:docMk/>
            <pc:sldMk cId="438321765" sldId="259"/>
            <ac:spMk id="3160" creationId="{7D6BF779-0B8C-4CC2-9268-9506AD0C5331}"/>
          </ac:spMkLst>
        </pc:spChg>
        <pc:spChg chg="add">
          <ac:chgData name="Lindsey Anderson" userId="6d4fb49d4867a9b1" providerId="LiveId" clId="{114C358E-1C52-4FF0-830C-9844F92AD427}" dt="2022-10-20T21:19:46.964" v="111" actId="26606"/>
          <ac:spMkLst>
            <pc:docMk/>
            <pc:sldMk cId="438321765" sldId="259"/>
            <ac:spMk id="3162" creationId="{489B7BFD-8F45-4093-AD9C-91B15B0503D9}"/>
          </ac:spMkLst>
        </pc:spChg>
        <pc:spChg chg="add">
          <ac:chgData name="Lindsey Anderson" userId="6d4fb49d4867a9b1" providerId="LiveId" clId="{114C358E-1C52-4FF0-830C-9844F92AD427}" dt="2022-10-20T21:19:46.964" v="111" actId="26606"/>
          <ac:spMkLst>
            <pc:docMk/>
            <pc:sldMk cId="438321765" sldId="259"/>
            <ac:spMk id="3172" creationId="{352AE985-3734-4AF6-8A01-8E31C752916B}"/>
          </ac:spMkLst>
        </pc:spChg>
        <pc:spChg chg="add">
          <ac:chgData name="Lindsey Anderson" userId="6d4fb49d4867a9b1" providerId="LiveId" clId="{114C358E-1C52-4FF0-830C-9844F92AD427}" dt="2022-10-20T21:19:46.964" v="111" actId="26606"/>
          <ac:spMkLst>
            <pc:docMk/>
            <pc:sldMk cId="438321765" sldId="259"/>
            <ac:spMk id="3174" creationId="{76193485-AE17-45E0-8B05-95093B41C5DD}"/>
          </ac:spMkLst>
        </pc:spChg>
        <pc:spChg chg="add">
          <ac:chgData name="Lindsey Anderson" userId="6d4fb49d4867a9b1" providerId="LiveId" clId="{114C358E-1C52-4FF0-830C-9844F92AD427}" dt="2022-10-20T21:19:46.964" v="111" actId="26606"/>
          <ac:spMkLst>
            <pc:docMk/>
            <pc:sldMk cId="438321765" sldId="259"/>
            <ac:spMk id="3176" creationId="{91540B61-3A80-485E-B898-F925E5FE79D2}"/>
          </ac:spMkLst>
        </pc:spChg>
        <pc:grpChg chg="add del">
          <ac:chgData name="Lindsey Anderson" userId="6d4fb49d4867a9b1" providerId="LiveId" clId="{114C358E-1C52-4FF0-830C-9844F92AD427}" dt="2022-10-20T21:16:18.767" v="90" actId="26606"/>
          <ac:grpSpMkLst>
            <pc:docMk/>
            <pc:sldMk cId="438321765" sldId="259"/>
            <ac:grpSpMk id="3087" creationId="{8997F1B7-1EE7-4EA5-A5A4-866F9A810C9F}"/>
          </ac:grpSpMkLst>
        </pc:grpChg>
        <pc:grpChg chg="add del">
          <ac:chgData name="Lindsey Anderson" userId="6d4fb49d4867a9b1" providerId="LiveId" clId="{114C358E-1C52-4FF0-830C-9844F92AD427}" dt="2022-10-20T21:16:18.767" v="90" actId="26606"/>
          <ac:grpSpMkLst>
            <pc:docMk/>
            <pc:sldMk cId="438321765" sldId="259"/>
            <ac:grpSpMk id="3098" creationId="{4661467E-88A4-4432-BACB-2F55F6D3FEE0}"/>
          </ac:grpSpMkLst>
        </pc:grpChg>
        <pc:grpChg chg="add del">
          <ac:chgData name="Lindsey Anderson" userId="6d4fb49d4867a9b1" providerId="LiveId" clId="{114C358E-1C52-4FF0-830C-9844F92AD427}" dt="2022-10-20T21:16:18.767" v="90" actId="26606"/>
          <ac:grpSpMkLst>
            <pc:docMk/>
            <pc:sldMk cId="438321765" sldId="259"/>
            <ac:grpSpMk id="3102" creationId="{C7D161F8-F9AA-4084-B4FC-F1CD43F575A9}"/>
          </ac:grpSpMkLst>
        </pc:grpChg>
        <pc:grpChg chg="add del">
          <ac:chgData name="Lindsey Anderson" userId="6d4fb49d4867a9b1" providerId="LiveId" clId="{114C358E-1C52-4FF0-830C-9844F92AD427}" dt="2022-10-20T21:16:18.767" v="90" actId="26606"/>
          <ac:grpSpMkLst>
            <pc:docMk/>
            <pc:sldMk cId="438321765" sldId="259"/>
            <ac:grpSpMk id="3106" creationId="{52F19E34-96B2-49E5-9A01-4AFDB317DCBC}"/>
          </ac:grpSpMkLst>
        </pc:grpChg>
        <pc:grpChg chg="add del">
          <ac:chgData name="Lindsey Anderson" userId="6d4fb49d4867a9b1" providerId="LiveId" clId="{114C358E-1C52-4FF0-830C-9844F92AD427}" dt="2022-10-20T21:16:53.475" v="92" actId="26606"/>
          <ac:grpSpMkLst>
            <pc:docMk/>
            <pc:sldMk cId="438321765" sldId="259"/>
            <ac:grpSpMk id="3124" creationId="{8997F1B7-1EE7-4EA5-A5A4-866F9A810C9F}"/>
          </ac:grpSpMkLst>
        </pc:grpChg>
        <pc:grpChg chg="add del">
          <ac:chgData name="Lindsey Anderson" userId="6d4fb49d4867a9b1" providerId="LiveId" clId="{114C358E-1C52-4FF0-830C-9844F92AD427}" dt="2022-10-20T21:16:53.475" v="92" actId="26606"/>
          <ac:grpSpMkLst>
            <pc:docMk/>
            <pc:sldMk cId="438321765" sldId="259"/>
            <ac:grpSpMk id="3135" creationId="{1E8369D0-2C3B-4E27-AC6C-A246AC28CDA1}"/>
          </ac:grpSpMkLst>
        </pc:grpChg>
        <pc:grpChg chg="add">
          <ac:chgData name="Lindsey Anderson" userId="6d4fb49d4867a9b1" providerId="LiveId" clId="{114C358E-1C52-4FF0-830C-9844F92AD427}" dt="2022-10-20T21:19:46.964" v="111" actId="26606"/>
          <ac:grpSpMkLst>
            <pc:docMk/>
            <pc:sldMk cId="438321765" sldId="259"/>
            <ac:grpSpMk id="3150" creationId="{8A351602-3772-4279-B0D3-A523F6F6EAB3}"/>
          </ac:grpSpMkLst>
        </pc:grpChg>
        <pc:grpChg chg="add">
          <ac:chgData name="Lindsey Anderson" userId="6d4fb49d4867a9b1" providerId="LiveId" clId="{114C358E-1C52-4FF0-830C-9844F92AD427}" dt="2022-10-20T21:19:46.964" v="111" actId="26606"/>
          <ac:grpSpMkLst>
            <pc:docMk/>
            <pc:sldMk cId="438321765" sldId="259"/>
            <ac:grpSpMk id="3164" creationId="{19642306-CFAD-4236-B8CB-B880B771F498}"/>
          </ac:grpSpMkLst>
        </pc:grpChg>
        <pc:grpChg chg="add">
          <ac:chgData name="Lindsey Anderson" userId="6d4fb49d4867a9b1" providerId="LiveId" clId="{114C358E-1C52-4FF0-830C-9844F92AD427}" dt="2022-10-20T21:19:46.964" v="111" actId="26606"/>
          <ac:grpSpMkLst>
            <pc:docMk/>
            <pc:sldMk cId="438321765" sldId="259"/>
            <ac:grpSpMk id="3168" creationId="{D9946B32-6752-4312-AADB-E919C2953FF0}"/>
          </ac:grpSpMkLst>
        </pc:grpChg>
        <pc:picChg chg="add del mod">
          <ac:chgData name="Lindsey Anderson" userId="6d4fb49d4867a9b1" providerId="LiveId" clId="{114C358E-1C52-4FF0-830C-9844F92AD427}" dt="2022-10-20T21:12:20.637" v="64" actId="478"/>
          <ac:picMkLst>
            <pc:docMk/>
            <pc:sldMk cId="438321765" sldId="259"/>
            <ac:picMk id="3074" creationId="{8B3DA402-2D49-499C-E628-388E52F46660}"/>
          </ac:picMkLst>
        </pc:picChg>
        <pc:picChg chg="add del mod">
          <ac:chgData name="Lindsey Anderson" userId="6d4fb49d4867a9b1" providerId="LiveId" clId="{114C358E-1C52-4FF0-830C-9844F92AD427}" dt="2022-10-20T21:14:09.863" v="75" actId="21"/>
          <ac:picMkLst>
            <pc:docMk/>
            <pc:sldMk cId="438321765" sldId="259"/>
            <ac:picMk id="3076" creationId="{9129FA54-AD82-A101-E143-315C5D52F2CE}"/>
          </ac:picMkLst>
        </pc:picChg>
        <pc:picChg chg="add del mod ord">
          <ac:chgData name="Lindsey Anderson" userId="6d4fb49d4867a9b1" providerId="LiveId" clId="{114C358E-1C52-4FF0-830C-9844F92AD427}" dt="2022-10-20T21:17:58.338" v="99" actId="478"/>
          <ac:picMkLst>
            <pc:docMk/>
            <pc:sldMk cId="438321765" sldId="259"/>
            <ac:picMk id="3078" creationId="{DC4AA2B1-07E9-825E-8C33-010C4288E92D}"/>
          </ac:picMkLst>
        </pc:picChg>
        <pc:picChg chg="add mod ord">
          <ac:chgData name="Lindsey Anderson" userId="6d4fb49d4867a9b1" providerId="LiveId" clId="{114C358E-1C52-4FF0-830C-9844F92AD427}" dt="2022-10-20T21:19:46.964" v="111" actId="26606"/>
          <ac:picMkLst>
            <pc:docMk/>
            <pc:sldMk cId="438321765" sldId="259"/>
            <ac:picMk id="3080" creationId="{F0AB271E-5593-EF2A-7191-2A6B0E16E74F}"/>
          </ac:picMkLst>
        </pc:picChg>
        <pc:picChg chg="add mod ord">
          <ac:chgData name="Lindsey Anderson" userId="6d4fb49d4867a9b1" providerId="LiveId" clId="{114C358E-1C52-4FF0-830C-9844F92AD427}" dt="2022-10-20T21:19:46.964" v="111" actId="26606"/>
          <ac:picMkLst>
            <pc:docMk/>
            <pc:sldMk cId="438321765" sldId="259"/>
            <ac:picMk id="3082" creationId="{D1DC8210-1E94-1A32-1F54-58B25E774FF0}"/>
          </ac:picMkLst>
        </pc:picChg>
        <pc:picChg chg="add mod ord">
          <ac:chgData name="Lindsey Anderson" userId="6d4fb49d4867a9b1" providerId="LiveId" clId="{114C358E-1C52-4FF0-830C-9844F92AD427}" dt="2022-10-20T21:19:46.964" v="111" actId="26606"/>
          <ac:picMkLst>
            <pc:docMk/>
            <pc:sldMk cId="438321765" sldId="259"/>
            <ac:picMk id="3084" creationId="{0191AACD-E34C-BB2D-40A3-FF9490C6BBF6}"/>
          </ac:picMkLst>
        </pc:picChg>
        <pc:cxnChg chg="add del">
          <ac:chgData name="Lindsey Anderson" userId="6d4fb49d4867a9b1" providerId="LiveId" clId="{114C358E-1C52-4FF0-830C-9844F92AD427}" dt="2022-10-20T21:19:46.964" v="111" actId="26606"/>
          <ac:cxnSpMkLst>
            <pc:docMk/>
            <pc:sldMk cId="438321765" sldId="259"/>
            <ac:cxnSpMk id="3146" creationId="{DCD67800-37AC-4E14-89B0-F79DCB3FB86D}"/>
          </ac:cxnSpMkLst>
        </pc:cxnChg>
        <pc:cxnChg chg="add del">
          <ac:chgData name="Lindsey Anderson" userId="6d4fb49d4867a9b1" providerId="LiveId" clId="{114C358E-1C52-4FF0-830C-9844F92AD427}" dt="2022-10-20T21:19:46.964" v="111" actId="26606"/>
          <ac:cxnSpMkLst>
            <pc:docMk/>
            <pc:sldMk cId="438321765" sldId="259"/>
            <ac:cxnSpMk id="3148" creationId="{20F1788F-A5AE-4188-8274-F7F2E3833ECD}"/>
          </ac:cxnSpMkLst>
        </pc:cxnChg>
        <pc:cxnChg chg="add del">
          <ac:chgData name="Lindsey Anderson" userId="6d4fb49d4867a9b1" providerId="LiveId" clId="{114C358E-1C52-4FF0-830C-9844F92AD427}" dt="2022-10-20T21:17:33.454" v="96" actId="26606"/>
          <ac:cxnSpMkLst>
            <pc:docMk/>
            <pc:sldMk cId="438321765" sldId="259"/>
            <ac:cxnSpMk id="3153" creationId="{D4BDCD00-BA97-40D8-93CD-0A9CA931BE17}"/>
          </ac:cxnSpMkLst>
        </pc:cxnChg>
        <pc:cxnChg chg="add del">
          <ac:chgData name="Lindsey Anderson" userId="6d4fb49d4867a9b1" providerId="LiveId" clId="{114C358E-1C52-4FF0-830C-9844F92AD427}" dt="2022-10-20T21:17:33.454" v="96" actId="26606"/>
          <ac:cxnSpMkLst>
            <pc:docMk/>
            <pc:sldMk cId="438321765" sldId="259"/>
            <ac:cxnSpMk id="3155" creationId="{2D631E40-F51C-4828-B23B-DF903513296E}"/>
          </ac:cxnSpMkLst>
        </pc:cxnChg>
      </pc:sldChg>
      <pc:sldChg chg="addSp delSp modSp new mod modTransition setBg">
        <pc:chgData name="Lindsey Anderson" userId="6d4fb49d4867a9b1" providerId="LiveId" clId="{114C358E-1C52-4FF0-830C-9844F92AD427}" dt="2022-10-23T23:32:22.114" v="1661"/>
        <pc:sldMkLst>
          <pc:docMk/>
          <pc:sldMk cId="2988297517" sldId="260"/>
        </pc:sldMkLst>
        <pc:spChg chg="add mod">
          <ac:chgData name="Lindsey Anderson" userId="6d4fb49d4867a9b1" providerId="LiveId" clId="{114C358E-1C52-4FF0-830C-9844F92AD427}" dt="2022-10-20T21:22:42.977" v="129" actId="1076"/>
          <ac:spMkLst>
            <pc:docMk/>
            <pc:sldMk cId="2988297517" sldId="260"/>
            <ac:spMk id="3" creationId="{67DF67ED-76DE-4CAD-084D-5666E12BF964}"/>
          </ac:spMkLst>
        </pc:spChg>
        <pc:spChg chg="add mod">
          <ac:chgData name="Lindsey Anderson" userId="6d4fb49d4867a9b1" providerId="LiveId" clId="{114C358E-1C52-4FF0-830C-9844F92AD427}" dt="2022-10-23T23:11:16.950" v="1294" actId="20577"/>
          <ac:spMkLst>
            <pc:docMk/>
            <pc:sldMk cId="2988297517" sldId="260"/>
            <ac:spMk id="4" creationId="{03358665-BCBD-4E3C-089A-C335301694C2}"/>
          </ac:spMkLst>
        </pc:spChg>
        <pc:spChg chg="add mod">
          <ac:chgData name="Lindsey Anderson" userId="6d4fb49d4867a9b1" providerId="LiveId" clId="{114C358E-1C52-4FF0-830C-9844F92AD427}" dt="2022-10-23T23:11:25.357" v="1295" actId="33524"/>
          <ac:spMkLst>
            <pc:docMk/>
            <pc:sldMk cId="2988297517" sldId="260"/>
            <ac:spMk id="5" creationId="{A0D1A2A0-1177-BEC7-44C3-7FCCD7BAA971}"/>
          </ac:spMkLst>
        </pc:spChg>
        <pc:spChg chg="add mod">
          <ac:chgData name="Lindsey Anderson" userId="6d4fb49d4867a9b1" providerId="LiveId" clId="{114C358E-1C52-4FF0-830C-9844F92AD427}" dt="2022-10-23T23:14:40.202" v="1494" actId="1076"/>
          <ac:spMkLst>
            <pc:docMk/>
            <pc:sldMk cId="2988297517" sldId="260"/>
            <ac:spMk id="6" creationId="{B4A01D41-C0FC-93A9-7E1D-BBDFE11A868C}"/>
          </ac:spMkLst>
        </pc:spChg>
        <pc:spChg chg="add del">
          <ac:chgData name="Lindsey Anderson" userId="6d4fb49d4867a9b1" providerId="LiveId" clId="{114C358E-1C52-4FF0-830C-9844F92AD427}" dt="2022-10-20T21:22:32.987" v="127" actId="26606"/>
          <ac:spMkLst>
            <pc:docMk/>
            <pc:sldMk cId="2988297517" sldId="260"/>
            <ac:spMk id="15" creationId="{7D6BF779-0B8C-4CC2-9268-9506AD0C5331}"/>
          </ac:spMkLst>
        </pc:spChg>
        <pc:spChg chg="add del">
          <ac:chgData name="Lindsey Anderson" userId="6d4fb49d4867a9b1" providerId="LiveId" clId="{114C358E-1C52-4FF0-830C-9844F92AD427}" dt="2022-10-20T21:22:32.987" v="127" actId="26606"/>
          <ac:spMkLst>
            <pc:docMk/>
            <pc:sldMk cId="2988297517" sldId="260"/>
            <ac:spMk id="17" creationId="{489B7BFD-8F45-4093-AD9C-91B15B0503D9}"/>
          </ac:spMkLst>
        </pc:spChg>
        <pc:spChg chg="add">
          <ac:chgData name="Lindsey Anderson" userId="6d4fb49d4867a9b1" providerId="LiveId" clId="{114C358E-1C52-4FF0-830C-9844F92AD427}" dt="2022-10-20T21:22:33.013" v="128" actId="26606"/>
          <ac:spMkLst>
            <pc:docMk/>
            <pc:sldMk cId="2988297517" sldId="260"/>
            <ac:spMk id="25" creationId="{C084923C-448A-46B2-AFC6-DA8BCDAAAA4E}"/>
          </ac:spMkLst>
        </pc:spChg>
        <pc:spChg chg="add">
          <ac:chgData name="Lindsey Anderson" userId="6d4fb49d4867a9b1" providerId="LiveId" clId="{114C358E-1C52-4FF0-830C-9844F92AD427}" dt="2022-10-20T21:22:33.013" v="128" actId="26606"/>
          <ac:spMkLst>
            <pc:docMk/>
            <pc:sldMk cId="2988297517" sldId="260"/>
            <ac:spMk id="33" creationId="{4D1A5E71-B6B6-486A-8CDC-C7ABD9B903F6}"/>
          </ac:spMkLst>
        </pc:spChg>
        <pc:spChg chg="add">
          <ac:chgData name="Lindsey Anderson" userId="6d4fb49d4867a9b1" providerId="LiveId" clId="{114C358E-1C52-4FF0-830C-9844F92AD427}" dt="2022-10-20T21:22:33.013" v="128" actId="26606"/>
          <ac:spMkLst>
            <pc:docMk/>
            <pc:sldMk cId="2988297517" sldId="260"/>
            <ac:spMk id="379" creationId="{7D6BF779-0B8C-4CC2-9268-9506AD0C5331}"/>
          </ac:spMkLst>
        </pc:spChg>
        <pc:spChg chg="add">
          <ac:chgData name="Lindsey Anderson" userId="6d4fb49d4867a9b1" providerId="LiveId" clId="{114C358E-1C52-4FF0-830C-9844F92AD427}" dt="2022-10-20T21:22:33.013" v="128" actId="26606"/>
          <ac:spMkLst>
            <pc:docMk/>
            <pc:sldMk cId="2988297517" sldId="260"/>
            <ac:spMk id="380" creationId="{3A397E3E-B90C-4D82-BAAA-36F7AC6A4565}"/>
          </ac:spMkLst>
        </pc:spChg>
        <pc:spChg chg="add">
          <ac:chgData name="Lindsey Anderson" userId="6d4fb49d4867a9b1" providerId="LiveId" clId="{114C358E-1C52-4FF0-830C-9844F92AD427}" dt="2022-10-20T21:22:33.013" v="128" actId="26606"/>
          <ac:spMkLst>
            <pc:docMk/>
            <pc:sldMk cId="2988297517" sldId="260"/>
            <ac:spMk id="381" creationId="{2C1D3151-5F97-4860-B56C-C98BD62CC255}"/>
          </ac:spMkLst>
        </pc:spChg>
        <pc:spChg chg="add">
          <ac:chgData name="Lindsey Anderson" userId="6d4fb49d4867a9b1" providerId="LiveId" clId="{114C358E-1C52-4FF0-830C-9844F92AD427}" dt="2022-10-20T21:22:33.013" v="128" actId="26606"/>
          <ac:spMkLst>
            <pc:docMk/>
            <pc:sldMk cId="2988297517" sldId="260"/>
            <ac:spMk id="382" creationId="{287DFBF2-49F6-42E9-A0A3-263E1B29EEA2}"/>
          </ac:spMkLst>
        </pc:spChg>
        <pc:spChg chg="add">
          <ac:chgData name="Lindsey Anderson" userId="6d4fb49d4867a9b1" providerId="LiveId" clId="{114C358E-1C52-4FF0-830C-9844F92AD427}" dt="2022-10-20T21:22:33.013" v="128" actId="26606"/>
          <ac:spMkLst>
            <pc:docMk/>
            <pc:sldMk cId="2988297517" sldId="260"/>
            <ac:spMk id="383" creationId="{8CF5E676-CA04-4CED-9F1E-5026ED66E66D}"/>
          </ac:spMkLst>
        </pc:spChg>
        <pc:spChg chg="add">
          <ac:chgData name="Lindsey Anderson" userId="6d4fb49d4867a9b1" providerId="LiveId" clId="{114C358E-1C52-4FF0-830C-9844F92AD427}" dt="2022-10-20T21:22:33.013" v="128" actId="26606"/>
          <ac:spMkLst>
            <pc:docMk/>
            <pc:sldMk cId="2988297517" sldId="260"/>
            <ac:spMk id="384" creationId="{E16C8D8F-10E9-4498-ABDB-0F923F8B6837}"/>
          </ac:spMkLst>
        </pc:spChg>
        <pc:spChg chg="add">
          <ac:chgData name="Lindsey Anderson" userId="6d4fb49d4867a9b1" providerId="LiveId" clId="{114C358E-1C52-4FF0-830C-9844F92AD427}" dt="2022-10-20T21:22:33.013" v="128" actId="26606"/>
          <ac:spMkLst>
            <pc:docMk/>
            <pc:sldMk cId="2988297517" sldId="260"/>
            <ac:spMk id="385" creationId="{1E5A83E3-8A11-4492-BB6E-F5F2240316FB}"/>
          </ac:spMkLst>
        </pc:spChg>
        <pc:spChg chg="add">
          <ac:chgData name="Lindsey Anderson" userId="6d4fb49d4867a9b1" providerId="LiveId" clId="{114C358E-1C52-4FF0-830C-9844F92AD427}" dt="2022-10-20T21:22:33.013" v="128" actId="26606"/>
          <ac:spMkLst>
            <pc:docMk/>
            <pc:sldMk cId="2988297517" sldId="260"/>
            <ac:spMk id="386" creationId="{8DE96824-E506-4448-8704-5EC7BF7BC51B}"/>
          </ac:spMkLst>
        </pc:spChg>
        <pc:spChg chg="add">
          <ac:chgData name="Lindsey Anderson" userId="6d4fb49d4867a9b1" providerId="LiveId" clId="{114C358E-1C52-4FF0-830C-9844F92AD427}" dt="2022-10-20T21:22:33.013" v="128" actId="26606"/>
          <ac:spMkLst>
            <pc:docMk/>
            <pc:sldMk cId="2988297517" sldId="260"/>
            <ac:spMk id="387" creationId="{A2B5CBEA-F125-49B6-8335-227C325B112B}"/>
          </ac:spMkLst>
        </pc:spChg>
        <pc:spChg chg="add">
          <ac:chgData name="Lindsey Anderson" userId="6d4fb49d4867a9b1" providerId="LiveId" clId="{114C358E-1C52-4FF0-830C-9844F92AD427}" dt="2022-10-20T21:22:33.013" v="128" actId="26606"/>
          <ac:spMkLst>
            <pc:docMk/>
            <pc:sldMk cId="2988297517" sldId="260"/>
            <ac:spMk id="388" creationId="{8D5FEEA0-2150-4CF8-BFBE-E1CE7B1A2A22}"/>
          </ac:spMkLst>
        </pc:spChg>
        <pc:spChg chg="add">
          <ac:chgData name="Lindsey Anderson" userId="6d4fb49d4867a9b1" providerId="LiveId" clId="{114C358E-1C52-4FF0-830C-9844F92AD427}" dt="2022-10-20T21:22:33.013" v="128" actId="26606"/>
          <ac:spMkLst>
            <pc:docMk/>
            <pc:sldMk cId="2988297517" sldId="260"/>
            <ac:spMk id="395" creationId="{4FB204DF-284E-45F6-A017-79A4DF57BCCB}"/>
          </ac:spMkLst>
        </pc:spChg>
        <pc:spChg chg="add">
          <ac:chgData name="Lindsey Anderson" userId="6d4fb49d4867a9b1" providerId="LiveId" clId="{114C358E-1C52-4FF0-830C-9844F92AD427}" dt="2022-10-20T21:22:33.013" v="128" actId="26606"/>
          <ac:spMkLst>
            <pc:docMk/>
            <pc:sldMk cId="2988297517" sldId="260"/>
            <ac:spMk id="396" creationId="{35BEC8E5-2B02-4F67-8747-30EB3C1BA22C}"/>
          </ac:spMkLst>
        </pc:spChg>
        <pc:spChg chg="add">
          <ac:chgData name="Lindsey Anderson" userId="6d4fb49d4867a9b1" providerId="LiveId" clId="{114C358E-1C52-4FF0-830C-9844F92AD427}" dt="2022-10-20T21:22:33.013" v="128" actId="26606"/>
          <ac:spMkLst>
            <pc:docMk/>
            <pc:sldMk cId="2988297517" sldId="260"/>
            <ac:spMk id="397" creationId="{DA3820AF-2A30-4E60-818E-56DDA937A5D4}"/>
          </ac:spMkLst>
        </pc:spChg>
        <pc:grpChg chg="add del">
          <ac:chgData name="Lindsey Anderson" userId="6d4fb49d4867a9b1" providerId="LiveId" clId="{114C358E-1C52-4FF0-830C-9844F92AD427}" dt="2022-10-20T21:22:32.987" v="127" actId="26606"/>
          <ac:grpSpMkLst>
            <pc:docMk/>
            <pc:sldMk cId="2988297517" sldId="260"/>
            <ac:grpSpMk id="8" creationId="{8A351602-3772-4279-B0D3-A523F6F6EAB3}"/>
          </ac:grpSpMkLst>
        </pc:grpChg>
        <pc:grpChg chg="add del">
          <ac:chgData name="Lindsey Anderson" userId="6d4fb49d4867a9b1" providerId="LiveId" clId="{114C358E-1C52-4FF0-830C-9844F92AD427}" dt="2022-10-20T21:22:32.987" v="127" actId="26606"/>
          <ac:grpSpMkLst>
            <pc:docMk/>
            <pc:sldMk cId="2988297517" sldId="260"/>
            <ac:grpSpMk id="19" creationId="{19C50935-4DD3-46C8-B0BE-74860460EFCF}"/>
          </ac:grpSpMkLst>
        </pc:grpChg>
        <pc:grpChg chg="add del">
          <ac:chgData name="Lindsey Anderson" userId="6d4fb49d4867a9b1" providerId="LiveId" clId="{114C358E-1C52-4FF0-830C-9844F92AD427}" dt="2022-10-20T21:22:32.987" v="127" actId="26606"/>
          <ac:grpSpMkLst>
            <pc:docMk/>
            <pc:sldMk cId="2988297517" sldId="260"/>
            <ac:grpSpMk id="23" creationId="{EC86BE98-673F-469D-B15E-8B6305CE3A58}"/>
          </ac:grpSpMkLst>
        </pc:grpChg>
        <pc:grpChg chg="add del">
          <ac:chgData name="Lindsey Anderson" userId="6d4fb49d4867a9b1" providerId="LiveId" clId="{114C358E-1C52-4FF0-830C-9844F92AD427}" dt="2022-10-20T21:22:32.987" v="127" actId="26606"/>
          <ac:grpSpMkLst>
            <pc:docMk/>
            <pc:sldMk cId="2988297517" sldId="260"/>
            <ac:grpSpMk id="31" creationId="{F70AAE9F-D40D-4A06-A542-AB26D8AB98F2}"/>
          </ac:grpSpMkLst>
        </pc:grpChg>
        <pc:grpChg chg="add">
          <ac:chgData name="Lindsey Anderson" userId="6d4fb49d4867a9b1" providerId="LiveId" clId="{114C358E-1C52-4FF0-830C-9844F92AD427}" dt="2022-10-20T21:22:33.013" v="128" actId="26606"/>
          <ac:grpSpMkLst>
            <pc:docMk/>
            <pc:sldMk cId="2988297517" sldId="260"/>
            <ac:grpSpMk id="373" creationId="{8A351602-3772-4279-B0D3-A523F6F6EAB3}"/>
          </ac:grpSpMkLst>
        </pc:grpChg>
        <pc:grpChg chg="add">
          <ac:chgData name="Lindsey Anderson" userId="6d4fb49d4867a9b1" providerId="LiveId" clId="{114C358E-1C52-4FF0-830C-9844F92AD427}" dt="2022-10-20T21:22:33.013" v="128" actId="26606"/>
          <ac:grpSpMkLst>
            <pc:docMk/>
            <pc:sldMk cId="2988297517" sldId="260"/>
            <ac:grpSpMk id="389" creationId="{FB9739EB-7F66-433D-841F-AB3CD18700B7}"/>
          </ac:grpSpMkLst>
        </pc:grpChg>
        <pc:picChg chg="add mod ord">
          <ac:chgData name="Lindsey Anderson" userId="6d4fb49d4867a9b1" providerId="LiveId" clId="{114C358E-1C52-4FF0-830C-9844F92AD427}" dt="2022-10-23T22:47:29.602" v="132" actId="1076"/>
          <ac:picMkLst>
            <pc:docMk/>
            <pc:sldMk cId="2988297517" sldId="260"/>
            <ac:picMk id="2" creationId="{C22AE1C4-9CF7-1BE0-D9DE-07712D6DF4FB}"/>
          </ac:picMkLst>
        </pc:picChg>
        <pc:picChg chg="add mod">
          <ac:chgData name="Lindsey Anderson" userId="6d4fb49d4867a9b1" providerId="LiveId" clId="{114C358E-1C52-4FF0-830C-9844F92AD427}" dt="2022-10-23T23:12:06.330" v="1297" actId="1076"/>
          <ac:picMkLst>
            <pc:docMk/>
            <pc:sldMk cId="2988297517" sldId="260"/>
            <ac:picMk id="4098" creationId="{7E073637-37C0-A88D-83BD-B0318E405205}"/>
          </ac:picMkLst>
        </pc:picChg>
      </pc:sldChg>
      <pc:sldChg chg="addSp delSp modSp new mod modTransition setBg addAnim delAnim">
        <pc:chgData name="Lindsey Anderson" userId="6d4fb49d4867a9b1" providerId="LiveId" clId="{114C358E-1C52-4FF0-830C-9844F92AD427}" dt="2022-10-23T23:32:31.799" v="1662"/>
        <pc:sldMkLst>
          <pc:docMk/>
          <pc:sldMk cId="3517960569" sldId="261"/>
        </pc:sldMkLst>
        <pc:spChg chg="mod">
          <ac:chgData name="Lindsey Anderson" userId="6d4fb49d4867a9b1" providerId="LiveId" clId="{114C358E-1C52-4FF0-830C-9844F92AD427}" dt="2022-10-23T23:27:50.959" v="1633" actId="26606"/>
          <ac:spMkLst>
            <pc:docMk/>
            <pc:sldMk cId="3517960569" sldId="261"/>
            <ac:spMk id="2" creationId="{7035D750-8738-49BA-5BA7-6BDDEE655838}"/>
          </ac:spMkLst>
        </pc:spChg>
        <pc:spChg chg="mod">
          <ac:chgData name="Lindsey Anderson" userId="6d4fb49d4867a9b1" providerId="LiveId" clId="{114C358E-1C52-4FF0-830C-9844F92AD427}" dt="2022-10-23T23:27:50.959" v="1633" actId="26606"/>
          <ac:spMkLst>
            <pc:docMk/>
            <pc:sldMk cId="3517960569" sldId="261"/>
            <ac:spMk id="3" creationId="{2D714965-5652-DFF9-046A-02F89233C719}"/>
          </ac:spMkLst>
        </pc:spChg>
        <pc:spChg chg="add">
          <ac:chgData name="Lindsey Anderson" userId="6d4fb49d4867a9b1" providerId="LiveId" clId="{114C358E-1C52-4FF0-830C-9844F92AD427}" dt="2022-10-23T23:27:50.959" v="1633" actId="26606"/>
          <ac:spMkLst>
            <pc:docMk/>
            <pc:sldMk cId="3517960569" sldId="261"/>
            <ac:spMk id="8" creationId="{8B646C36-EEEC-4D52-8E8E-206F4CD8A3DA}"/>
          </ac:spMkLst>
        </pc:spChg>
        <pc:spChg chg="add del">
          <ac:chgData name="Lindsey Anderson" userId="6d4fb49d4867a9b1" providerId="LiveId" clId="{114C358E-1C52-4FF0-830C-9844F92AD427}" dt="2022-10-23T23:27:43.105" v="1632" actId="26606"/>
          <ac:spMkLst>
            <pc:docMk/>
            <pc:sldMk cId="3517960569" sldId="261"/>
            <ac:spMk id="11" creationId="{489B7BFD-8F45-4093-AD9C-91B15B0503D9}"/>
          </ac:spMkLst>
        </pc:spChg>
        <pc:spChg chg="add">
          <ac:chgData name="Lindsey Anderson" userId="6d4fb49d4867a9b1" providerId="LiveId" clId="{114C358E-1C52-4FF0-830C-9844F92AD427}" dt="2022-10-23T23:27:50.959" v="1633" actId="26606"/>
          <ac:spMkLst>
            <pc:docMk/>
            <pc:sldMk cId="3517960569" sldId="261"/>
            <ac:spMk id="16" creationId="{6B377EC9-ED35-4A7D-86C1-4E0AC45C35C9}"/>
          </ac:spMkLst>
        </pc:spChg>
        <pc:spChg chg="add">
          <ac:chgData name="Lindsey Anderson" userId="6d4fb49d4867a9b1" providerId="LiveId" clId="{114C358E-1C52-4FF0-830C-9844F92AD427}" dt="2022-10-23T23:27:50.959" v="1633" actId="26606"/>
          <ac:spMkLst>
            <pc:docMk/>
            <pc:sldMk cId="3517960569" sldId="261"/>
            <ac:spMk id="196" creationId="{4FB204DF-284E-45F6-A017-79A4DF57BCCB}"/>
          </ac:spMkLst>
        </pc:spChg>
        <pc:spChg chg="add">
          <ac:chgData name="Lindsey Anderson" userId="6d4fb49d4867a9b1" providerId="LiveId" clId="{114C358E-1C52-4FF0-830C-9844F92AD427}" dt="2022-10-23T23:27:50.959" v="1633" actId="26606"/>
          <ac:spMkLst>
            <pc:docMk/>
            <pc:sldMk cId="3517960569" sldId="261"/>
            <ac:spMk id="197" creationId="{506A973F-56C3-45B2-8BDC-9008969F9A52}"/>
          </ac:spMkLst>
        </pc:spChg>
        <pc:spChg chg="add">
          <ac:chgData name="Lindsey Anderson" userId="6d4fb49d4867a9b1" providerId="LiveId" clId="{114C358E-1C52-4FF0-830C-9844F92AD427}" dt="2022-10-23T23:27:50.959" v="1633" actId="26606"/>
          <ac:spMkLst>
            <pc:docMk/>
            <pc:sldMk cId="3517960569" sldId="261"/>
            <ac:spMk id="198" creationId="{4D1A5E71-B6B6-486A-8CDC-C7ABD9B903F6}"/>
          </ac:spMkLst>
        </pc:spChg>
        <pc:spChg chg="add">
          <ac:chgData name="Lindsey Anderson" userId="6d4fb49d4867a9b1" providerId="LiveId" clId="{114C358E-1C52-4FF0-830C-9844F92AD427}" dt="2022-10-23T23:27:50.959" v="1633" actId="26606"/>
          <ac:spMkLst>
            <pc:docMk/>
            <pc:sldMk cId="3517960569" sldId="261"/>
            <ac:spMk id="199" creationId="{F8F47FE7-0BB2-42A3-805E-285ABE0F5999}"/>
          </ac:spMkLst>
        </pc:spChg>
        <pc:grpChg chg="add">
          <ac:chgData name="Lindsey Anderson" userId="6d4fb49d4867a9b1" providerId="LiveId" clId="{114C358E-1C52-4FF0-830C-9844F92AD427}" dt="2022-10-23T23:27:50.959" v="1633" actId="26606"/>
          <ac:grpSpMkLst>
            <pc:docMk/>
            <pc:sldMk cId="3517960569" sldId="261"/>
            <ac:grpSpMk id="9" creationId="{64052D60-D1F2-4D1F-961C-1DA191D97926}"/>
          </ac:grpSpMkLst>
        </pc:grpChg>
        <pc:grpChg chg="add del">
          <ac:chgData name="Lindsey Anderson" userId="6d4fb49d4867a9b1" providerId="LiveId" clId="{114C358E-1C52-4FF0-830C-9844F92AD427}" dt="2022-10-23T23:27:43.105" v="1632" actId="26606"/>
          <ac:grpSpMkLst>
            <pc:docMk/>
            <pc:sldMk cId="3517960569" sldId="261"/>
            <ac:grpSpMk id="13" creationId="{AD4D52FB-029C-4093-AC32-225FE0586154}"/>
          </ac:grpSpMkLst>
        </pc:grpChg>
        <pc:grpChg chg="add del">
          <ac:chgData name="Lindsey Anderson" userId="6d4fb49d4867a9b1" providerId="LiveId" clId="{114C358E-1C52-4FF0-830C-9844F92AD427}" dt="2022-10-23T23:27:43.105" v="1632" actId="26606"/>
          <ac:grpSpMkLst>
            <pc:docMk/>
            <pc:sldMk cId="3517960569" sldId="261"/>
            <ac:grpSpMk id="17" creationId="{24B0F550-3D95-4E91-850F-90066642B3FE}"/>
          </ac:grpSpMkLst>
        </pc:grpChg>
        <pc:grpChg chg="add del">
          <ac:chgData name="Lindsey Anderson" userId="6d4fb49d4867a9b1" providerId="LiveId" clId="{114C358E-1C52-4FF0-830C-9844F92AD427}" dt="2022-10-23T23:27:43.105" v="1632" actId="26606"/>
          <ac:grpSpMkLst>
            <pc:docMk/>
            <pc:sldMk cId="3517960569" sldId="261"/>
            <ac:grpSpMk id="21" creationId="{2B740E94-FA98-412C-AD0C-D4711A4C5EF0}"/>
          </ac:grpSpMkLst>
        </pc:grpChg>
        <pc:grpChg chg="add">
          <ac:chgData name="Lindsey Anderson" userId="6d4fb49d4867a9b1" providerId="LiveId" clId="{114C358E-1C52-4FF0-830C-9844F92AD427}" dt="2022-10-23T23:27:50.959" v="1633" actId="26606"/>
          <ac:grpSpMkLst>
            <pc:docMk/>
            <pc:sldMk cId="3517960569" sldId="261"/>
            <ac:grpSpMk id="191" creationId="{FB9739EB-7F66-433D-841F-AB3CD18700B7}"/>
          </ac:grpSpMkLst>
        </pc:grpChg>
        <pc:picChg chg="add del mod ord">
          <ac:chgData name="Lindsey Anderson" userId="6d4fb49d4867a9b1" providerId="LiveId" clId="{114C358E-1C52-4FF0-830C-9844F92AD427}" dt="2022-10-23T23:28:07.383" v="1635" actId="478"/>
          <ac:picMkLst>
            <pc:docMk/>
            <pc:sldMk cId="3517960569" sldId="261"/>
            <ac:picMk id="4" creationId="{C12D4B37-A338-0E03-1C18-561261EB3ED6}"/>
          </ac:picMkLst>
        </pc:picChg>
        <pc:picChg chg="add del mod ord">
          <ac:chgData name="Lindsey Anderson" userId="6d4fb49d4867a9b1" providerId="LiveId" clId="{114C358E-1C52-4FF0-830C-9844F92AD427}" dt="2022-10-23T23:28:11.184" v="1637" actId="478"/>
          <ac:picMkLst>
            <pc:docMk/>
            <pc:sldMk cId="3517960569" sldId="261"/>
            <ac:picMk id="5" creationId="{E6E603B1-A2EE-023B-06F7-2EB0E42CE28A}"/>
          </ac:picMkLst>
        </pc:picChg>
        <pc:picChg chg="add del mod">
          <ac:chgData name="Lindsey Anderson" userId="6d4fb49d4867a9b1" providerId="LiveId" clId="{114C358E-1C52-4FF0-830C-9844F92AD427}" dt="2022-10-23T23:28:09.185" v="1636" actId="478"/>
          <ac:picMkLst>
            <pc:docMk/>
            <pc:sldMk cId="3517960569" sldId="261"/>
            <ac:picMk id="6" creationId="{A3C73C2A-5005-76F3-2E20-7D6536C778F4}"/>
          </ac:picMkLst>
        </pc:picChg>
        <pc:picChg chg="add mod">
          <ac:chgData name="Lindsey Anderson" userId="6d4fb49d4867a9b1" providerId="LiveId" clId="{114C358E-1C52-4FF0-830C-9844F92AD427}" dt="2022-10-23T23:28:41.684" v="1646" actId="1076"/>
          <ac:picMkLst>
            <pc:docMk/>
            <pc:sldMk cId="3517960569" sldId="261"/>
            <ac:picMk id="7" creationId="{6A5D6A7F-1732-A9C1-B678-1077FF0ED9E8}"/>
          </ac:picMkLst>
        </pc:picChg>
        <pc:picChg chg="add mod">
          <ac:chgData name="Lindsey Anderson" userId="6d4fb49d4867a9b1" providerId="LiveId" clId="{114C358E-1C52-4FF0-830C-9844F92AD427}" dt="2022-10-23T23:28:43.406" v="1647" actId="1076"/>
          <ac:picMkLst>
            <pc:docMk/>
            <pc:sldMk cId="3517960569" sldId="261"/>
            <ac:picMk id="200" creationId="{AD25941E-6DE4-CF46-D53D-62708B8B77C0}"/>
          </ac:picMkLst>
        </pc:picChg>
        <pc:picChg chg="add mod">
          <ac:chgData name="Lindsey Anderson" userId="6d4fb49d4867a9b1" providerId="LiveId" clId="{114C358E-1C52-4FF0-830C-9844F92AD427}" dt="2022-10-23T23:29:15.721" v="1651" actId="1076"/>
          <ac:picMkLst>
            <pc:docMk/>
            <pc:sldMk cId="3517960569" sldId="261"/>
            <ac:picMk id="201" creationId="{01A8D7F3-5DD8-B6B4-F664-160E65D5D6DB}"/>
          </ac:picMkLst>
        </pc:picChg>
      </pc:sldChg>
      <pc:sldChg chg="addSp modSp new mod modTransition">
        <pc:chgData name="Lindsey Anderson" userId="6d4fb49d4867a9b1" providerId="LiveId" clId="{114C358E-1C52-4FF0-830C-9844F92AD427}" dt="2022-10-25T03:53:23.279" v="1685"/>
        <pc:sldMkLst>
          <pc:docMk/>
          <pc:sldMk cId="2454770838" sldId="262"/>
        </pc:sldMkLst>
        <pc:spChg chg="add mod">
          <ac:chgData name="Lindsey Anderson" userId="6d4fb49d4867a9b1" providerId="LiveId" clId="{114C358E-1C52-4FF0-830C-9844F92AD427}" dt="2022-10-25T03:52:49.839" v="1667" actId="255"/>
          <ac:spMkLst>
            <pc:docMk/>
            <pc:sldMk cId="2454770838" sldId="262"/>
            <ac:spMk id="2" creationId="{1FFC868B-9237-DE94-30D2-6F8B1959D5C0}"/>
          </ac:spMkLst>
        </pc:spChg>
        <pc:spChg chg="add mod">
          <ac:chgData name="Lindsey Anderson" userId="6d4fb49d4867a9b1" providerId="LiveId" clId="{114C358E-1C52-4FF0-830C-9844F92AD427}" dt="2022-10-25T03:53:08.061" v="1684" actId="113"/>
          <ac:spMkLst>
            <pc:docMk/>
            <pc:sldMk cId="2454770838" sldId="262"/>
            <ac:spMk id="3" creationId="{EBF18BE5-465C-5E2F-24DE-F0AD9080BDE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6847D-1CF6-46BA-B46B-48BED0604A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cap="all" spc="1500" baseline="0">
                <a:latin typeface="+mj-lt"/>
                <a:ea typeface="Source Sans Pro SemiBold" panose="020B06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B4F5A5-C931-4A4C-B6B1-EF4C95965B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cap="all" spc="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8A351602-3772-4279-B0D3-A523F6F6EAB3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5AAAA75-5FFB-4C07-AD4A-3146773E6CDD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1479895E-3847-44BB-8404-28F14219FB70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0E02F68-8149-4236-8D9F-6B550F78B932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56FCAAB-F073-4561-A484-42C7DD10DC26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CF8DB94-87A3-43E9-9BBB-301CFF0FB05B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E4AEC-B6E4-439C-B716-EBE3D4D1D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F569-AC90-44EB-9EF4-4E5C2F5D823C}" type="datetime1">
              <a:rPr lang="en-US" smtClean="0"/>
              <a:t>10/24/2022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78BC18-102E-45BF-8FEA-801E9C59D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A8BF5F-B1F8-461F-9B3D-7D50D0242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D6BF779-0B8C-4CC2-9268-9506AD0C5331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86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3A871-D377-4EC0-9ACF-86842F01E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D53202-92A9-45A3-B812-777DB9578B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7196FB0C-3A9D-4892-90C9-21F3459AAD9E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16938C96-CF0F-4B69-A695-913F11BFC6F0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CA7E6BB-6B60-4BF5-9D3E-A3FE782EF5B0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F693EDA-57B3-4AEB-863B-B198C2A5A8E3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B3A04A96-045F-4B6E-AEEE-11A2FA01B4FC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FB357DC-5AD3-44F4-879B-5AD6B18AC36F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CA47F-83AD-4BE3-AC2F-6C17883F7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A7D41-E8B7-4A0B-B861-3EC4AE88917D}" type="datetime1">
              <a:rPr lang="en-US" smtClean="0"/>
              <a:t>10/24/2022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118A72-3200-4597-A9C5-0D9ECFF3E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0055A-71D4-49B4-8A8F-19AFDB84E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B0E5D27-C447-432F-982D-B60FDD6F34AD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678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C59DBB-9256-464D-8A6A-8BDA71541D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25E310-E6CB-4838-8E9B-B288DA5527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BCF412A8-E798-47AD-ABD9-98D76A55D30B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E70160C5-475D-401A-AEE2-2C04E99A1518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07CC7CE9-9C7F-49C2-8609-47BF523390F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26FD5F1-978C-45AF-9086-D5DBE1F01681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873AB1C-723A-4FB4-9B23-65BAF5074833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1DE5510-5094-4FA4-96E5-AD4841D1C38A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CE2202-679F-48B0-B2DD-F6F547112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4823-0B19-4B4E-A643-7A3B0A3D24D6}" type="datetime1">
              <a:rPr lang="en-US" smtClean="0"/>
              <a:t>10/24/2022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7BC83D-E4C0-49E1-ADA1-1AF403984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F211E-B2EA-4CDC-9E84-B68983949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FE2F5FD-5D31-4C1D-82F8-93624C7B0A3C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436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88500-1605-41EA-A15F-9B79DF7E4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14AC8-25A5-4D7F-BF23-CB20AA2EC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8997F1B7-1EE7-4EA5-A5A4-866F9A810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5E13483-2FB6-4753-8402-06FDC3498E06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88F0DF22-F640-4002-B783-DF1C6A9473F6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C2787B8-7984-4332-B611-D3D3DE898FE0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AF3646C-B3D7-4F57-8FD2-CD93CEB39214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65FA7DA-93A0-43A4-834C-0F1BB9806A8C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95D22-0146-4DE2-9E78-4C00333D4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D79EF-17C8-45D8-9866-DAF5723FC604}" type="datetime1">
              <a:rPr lang="en-US" smtClean="0"/>
              <a:t>10/24/2022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9717A-A1FE-485D-AFFF-2C7026C71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DB88B-64CF-4100-8F07-D191DD79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04332FF-8349-42A5-B5C8-5EE3825CE252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011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BFE6C-EBF1-47DE-8468-E7125172B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104992-D139-48DC-BCCE-D71EA23CA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A8C5E768-0E62-4DE7-A0AF-93121DA8439E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6402845F-9E8A-41E1-B051-1AAA46C997A2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AA45C410-5FD0-4339-A3BC-A865DE4190A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7B0B703-8BA8-483C-A433-C44C809687DE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ECCFA03D-B879-419B-88B9-F4F3645C8AF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6B0260A-6B2D-4F54-8614-60BC3103E166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1AB8F6-0796-47E9-B1D4-760B7CCFC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C2ADC-3680-4013-A757-E4663495DB98}" type="datetime1">
              <a:rPr lang="en-US" smtClean="0"/>
              <a:t>10/24/2022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886FC0-7327-44D9-B689-0AE73FD25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9D265-BFBA-4C93-9B1A-B9483AE6B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64F5FEB-DE92-47DA-8C46-DC088E8960A4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625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637BE-B22F-40EE-94F0-04549BC56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71582-4BAF-4211-AD4A-476ED6EB11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9DCF6B-C800-4345-BAE9-EE9FA6590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E6190A1E-5381-43C4-B058-7758339984D6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7E35469-0BEA-4E5E-955F-1AA300A62DE5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8F650BE-565E-4A52-8143-7A87700FC5F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286A3F89-AA2A-44E5-915E-C47A069EB68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C57F514-AB27-4489-8D3C-01DD1025DDAD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141169F-1C39-4D04-AF32-D0D14D004B05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087465-759F-4895-8FC6-DD464FB91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1BA94-5DCA-4F19-960F-0FB2BD5EE85A}" type="datetime1">
              <a:rPr lang="en-US" smtClean="0"/>
              <a:t>10/24/2022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F1AA18-D8A5-44D9-881C-522258ED5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1BA574-A76A-4F4C-8CBD-768278B66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2793E083-ADC4-4391-83DD-781529A66110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055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1B666-D6BE-4FA8-9CF1-F15FD58B0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CE4B4A-DE64-4563-83CD-C40B1D681D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DA0314-0202-4E6D-8352-C28376A9C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B56083-87B4-4603-B6FF-A9EB68E3E6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3708CF-F028-4917-A9CB-59BF5248A2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0" name="Graphic 185">
            <a:extLst>
              <a:ext uri="{FF2B5EF4-FFF2-40B4-BE49-F238E27FC236}">
                <a16:creationId xmlns:a16="http://schemas.microsoft.com/office/drawing/2014/main" id="{81B934BF-E239-47E1-93E9-EA3182162D21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3BBF177-5044-426A-93ED-64BDC84BF184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4270648-77F5-4D28-B691-DA57AA28FD73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086B770-2F70-4B7B-9525-286BBD63AD72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7DDC14D-7AE3-41CD-ADFC-A3601D4F9DF3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2181834-8401-4B66-85EE-1CBF57807DAB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33C091-3B62-4087-9A97-63BBE28CF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ED947-38D9-44AC-8B89-E79758333B77}" type="datetime1">
              <a:rPr lang="en-US" smtClean="0"/>
              <a:t>10/24/2022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0710C3-2723-4847-BCAF-96D9FAE50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618B2C-95AC-4438-97FD-07ACF297B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6B0F5A7-6E8A-4BCD-8F1F-233ECD21B262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240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9CF7F-748D-4598-983E-96A2BE269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grpSp>
        <p:nvGrpSpPr>
          <p:cNvPr id="6" name="Graphic 185">
            <a:extLst>
              <a:ext uri="{FF2B5EF4-FFF2-40B4-BE49-F238E27FC236}">
                <a16:creationId xmlns:a16="http://schemas.microsoft.com/office/drawing/2014/main" id="{DFD4D3BE-80D4-4E69-9C76-F0D8517DF690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A0B6E97F-00E1-4372-8978-8BCBDC9026E6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C7651B7-7A30-4AFA-A4D7-0B0C5D2DDAA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D2FC5CA-556B-4409-B084-34753A1F04E6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E63FB41-EE1F-4889-9096-3A38936330D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DD19F3B-7B3E-4861-8FDA-D0116C96C16E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0A2C46-C908-4010-AAE2-9FA41B145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E23F-BD3C-4F23-B116-2B758120C8AC}" type="datetime1">
              <a:rPr lang="en-US" smtClean="0"/>
              <a:t>10/24/2022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CF5279-7D37-4D98-9A70-987C84F62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96FAD0-59EF-49AA-BBC6-A0EC184DD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76EB399-18D2-46D5-8757-35FCFF8EA80D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516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aphic 185">
            <a:extLst>
              <a:ext uri="{FF2B5EF4-FFF2-40B4-BE49-F238E27FC236}">
                <a16:creationId xmlns:a16="http://schemas.microsoft.com/office/drawing/2014/main" id="{773CCE17-EE0F-40E0-B7AE-CF7677B64709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B0AC6C4E-6EA5-454A-AB84-8B94D8B585EC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B4329338-925B-4677-BA6E-4357D37DB54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334C0A08-043F-4818-BA1D-BCC9F811A873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DCB185DD-ED0D-4633-8098-95C4A6F177CC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2AD50526-B611-40B6-BB45-AE82F0EF5992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08C302-4224-4668-8CAC-3267172A0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FAA9-6D59-4D98-869E-ACBDB83B2CA4}" type="datetime1">
              <a:rPr lang="en-US" smtClean="0"/>
              <a:t>10/24/2022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C8FC22-AEB6-4BAF-BF93-41A2C757C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2CA88A-5462-4F17-AFA0-52721ADDB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0CCC791-94D7-4BB8-9EDF-423CEA1F6215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651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6AC37-C5B5-462A-BE4A-E55CEBF2A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B007F-32A8-4688-BBEF-4FCB99DF5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F2E2EB-BF8A-44A4-8AE0-BD6C31B1D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FC9E188F-54C8-4547-9F8C-525712AD7DB6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99C4538-3939-47A9-A590-09FF21960653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541CA75-5D05-4996-A26D-CE0C909CD5F7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86305856-26BC-4BCC-BEF3-5E9CED94177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C69651C-AC37-4CD2-8367-19297D7E2389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3E9031B-BA8D-4D9D-9BB3-A16F7A80F854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9840A2-CF60-4C47-B955-E65BC451F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0804-27E3-430A-BB42-B831260DE39A}" type="datetime1">
              <a:rPr lang="en-US" smtClean="0"/>
              <a:t>10/24/2022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79DC6E-CC55-47AB-A405-5FB7EE2D1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5D5E7D-EBA7-4DB0-8C78-7EB8A85F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B051DE-636E-4B3C-9886-2055CE23E49A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559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1D355-3146-41D1-B7DC-20B8ACE39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D4AAFB-E8F8-4FD1-8C6A-ED2C3FAD50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051AF1-B16F-43B9-95CC-C17B570DEC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C8B77273-9FF7-4B93-8385-AD09A5F86AE5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117A673-3729-4EAD-9E8C-52BEBF74B857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EE8DB752-94CD-4A94-BDE3-DD285EB89F3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2F8DDFC-E5CA-4F36-B2BE-BCE49D4F6C9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0BB589AE-2F9C-4C83-8DC7-1205CB03752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AC9A2DE-3C9E-4CD0-8C7A-CC5F9F9942E4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8C8714-2467-4715-934E-6787C84F7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22DE3-3D1A-4D53-B9A6-6C7463B8C992}" type="datetime1">
              <a:rPr lang="en-US" smtClean="0"/>
              <a:t>10/24/2022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6F13D6-03EC-4D31-8BB1-9FFDE3633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65D4DD-A2A4-4DF6-9527-E5F12FEB9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D202F3A-9FDE-4E11-B865-FBAEC415F880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119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33F5C3-CD4B-4472-B59A-49D460CB1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72236B-AB2C-4D6F-AE15-700992DA9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0F509-07BE-4446-8772-F44E09936B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5ECD8B30-1B71-45A1-8314-D59C86F581E1}" type="datetime1">
              <a:rPr lang="en-US" smtClean="0"/>
              <a:pPr/>
              <a:t>10/24/2022</a:t>
            </a:fld>
            <a:endParaRPr lang="en-US" b="1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1B927E-3833-4F85-99B5-56B5F1E540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r>
              <a:rPr lang="en-US" dirty="0"/>
              <a:t>Sample Footer Text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28CB64-4E98-43DE-B543-7BE5B329DB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F3450C42-9A0B-4425-92C2-70FCF7C45734}" type="slidenum">
              <a:rPr lang="en-US" smtClean="0"/>
              <a:pPr/>
              <a:t>‹#›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3481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6-JePM8Ia8Q?feature=oembed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489B7BFD-8F45-4093-AD9C-91B15B050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6" name="Picture 2" descr="Georges Seurat (1859 - 1891) | National Gallery, London">
            <a:extLst>
              <a:ext uri="{FF2B5EF4-FFF2-40B4-BE49-F238E27FC236}">
                <a16:creationId xmlns:a16="http://schemas.microsoft.com/office/drawing/2014/main" id="{B6DD8E9C-5A85-4BDD-4D86-715EEB8C9ED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75" r="126" b="1"/>
          <a:stretch/>
        </p:blipFill>
        <p:spPr bwMode="auto">
          <a:xfrm>
            <a:off x="6548474" y="172011"/>
            <a:ext cx="4203526" cy="4203526"/>
          </a:xfrm>
          <a:custGeom>
            <a:avLst/>
            <a:gdLst/>
            <a:ahLst/>
            <a:cxnLst/>
            <a:rect l="l" t="t" r="r" b="b"/>
            <a:pathLst>
              <a:path w="2813056" h="2813056">
                <a:moveTo>
                  <a:pt x="1406528" y="0"/>
                </a:moveTo>
                <a:cubicBezTo>
                  <a:pt x="2183332" y="0"/>
                  <a:pt x="2813056" y="629724"/>
                  <a:pt x="2813056" y="1406528"/>
                </a:cubicBezTo>
                <a:cubicBezTo>
                  <a:pt x="2813056" y="2183332"/>
                  <a:pt x="2183332" y="2813056"/>
                  <a:pt x="1406528" y="2813056"/>
                </a:cubicBezTo>
                <a:cubicBezTo>
                  <a:pt x="629724" y="2813056"/>
                  <a:pt x="0" y="2183332"/>
                  <a:pt x="0" y="1406528"/>
                </a:cubicBezTo>
                <a:cubicBezTo>
                  <a:pt x="0" y="629724"/>
                  <a:pt x="629724" y="0"/>
                  <a:pt x="1406528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Oval 1032">
            <a:extLst>
              <a:ext uri="{FF2B5EF4-FFF2-40B4-BE49-F238E27FC236}">
                <a16:creationId xmlns:a16="http://schemas.microsoft.com/office/drawing/2014/main" id="{D9DFE8A5-DCEC-4A43-B613-D62AC8C573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47014" y="1128803"/>
            <a:ext cx="5290997" cy="5290997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5" name="Oval 1034">
            <a:extLst>
              <a:ext uri="{FF2B5EF4-FFF2-40B4-BE49-F238E27FC236}">
                <a16:creationId xmlns:a16="http://schemas.microsoft.com/office/drawing/2014/main" id="{2B369A2E-99B1-4A2B-9343-957A6C165F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40778" y="1131641"/>
            <a:ext cx="5290997" cy="5290997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37" name="Oval 1036">
            <a:extLst>
              <a:ext uri="{FF2B5EF4-FFF2-40B4-BE49-F238E27FC236}">
                <a16:creationId xmlns:a16="http://schemas.microsoft.com/office/drawing/2014/main" id="{26B7664A-BE61-4A65-B937-A31E08B8B9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12254" y="1065353"/>
            <a:ext cx="5290997" cy="5290997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DDD97D-BC7E-704C-A0A9-B53ADF6C7D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45517" y="2193085"/>
            <a:ext cx="3624471" cy="2577893"/>
          </a:xfrm>
        </p:spPr>
        <p:txBody>
          <a:bodyPr>
            <a:normAutofit/>
          </a:bodyPr>
          <a:lstStyle/>
          <a:p>
            <a:r>
              <a:rPr lang="en-US" sz="2400" dirty="0"/>
              <a:t>Georges Pierre Seurat</a:t>
            </a:r>
            <a:br>
              <a:rPr lang="en-US" sz="2400" dirty="0"/>
            </a:br>
            <a:r>
              <a:rPr lang="en-US" sz="2400" dirty="0"/>
              <a:t>December 2, 1859 – March 29, 1891 </a:t>
            </a:r>
          </a:p>
        </p:txBody>
      </p:sp>
      <p:sp>
        <p:nvSpPr>
          <p:cNvPr id="1039" name="Graphic 212">
            <a:extLst>
              <a:ext uri="{FF2B5EF4-FFF2-40B4-BE49-F238E27FC236}">
                <a16:creationId xmlns:a16="http://schemas.microsoft.com/office/drawing/2014/main" id="{279CAF82-0ECF-42BE-8F37-F71941E5D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05044" y="541947"/>
            <a:ext cx="413564" cy="413564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1041" name="Graphic 212">
            <a:extLst>
              <a:ext uri="{FF2B5EF4-FFF2-40B4-BE49-F238E27FC236}">
                <a16:creationId xmlns:a16="http://schemas.microsoft.com/office/drawing/2014/main" id="{B3D7D008-0B6D-4161-BEDA-6AF6A03BC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05044" y="541947"/>
            <a:ext cx="413564" cy="413564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3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43" name="Group 1042">
            <a:extLst>
              <a:ext uri="{FF2B5EF4-FFF2-40B4-BE49-F238E27FC236}">
                <a16:creationId xmlns:a16="http://schemas.microsoft.com/office/drawing/2014/main" id="{E0339FE9-6931-4B68-8E22-6539BB6087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65353"/>
            <a:ext cx="1861854" cy="717514"/>
            <a:chOff x="0" y="1065353"/>
            <a:chExt cx="1861854" cy="717514"/>
          </a:xfrm>
          <a:solidFill>
            <a:srgbClr val="FFFFFF"/>
          </a:solidFill>
        </p:grpSpPr>
        <p:sp>
          <p:nvSpPr>
            <p:cNvPr id="1044" name="Freeform: Shape 1043">
              <a:extLst>
                <a:ext uri="{FF2B5EF4-FFF2-40B4-BE49-F238E27FC236}">
                  <a16:creationId xmlns:a16="http://schemas.microsoft.com/office/drawing/2014/main" id="{E16C8D8F-10E9-4498-ABDB-0F923F8B68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106535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045" name="Freeform: Shape 1044">
              <a:extLst>
                <a:ext uri="{FF2B5EF4-FFF2-40B4-BE49-F238E27FC236}">
                  <a16:creationId xmlns:a16="http://schemas.microsoft.com/office/drawing/2014/main" id="{1E5A83E3-8A11-4492-BB6E-F5F2240316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150508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</p:grpSp>
      <p:grpSp>
        <p:nvGrpSpPr>
          <p:cNvPr id="1047" name="Group 1046">
            <a:extLst>
              <a:ext uri="{FF2B5EF4-FFF2-40B4-BE49-F238E27FC236}">
                <a16:creationId xmlns:a16="http://schemas.microsoft.com/office/drawing/2014/main" id="{D0218489-E03B-4E4F-9ADA-EC579122A1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65353"/>
            <a:ext cx="1861854" cy="717514"/>
            <a:chOff x="0" y="1065353"/>
            <a:chExt cx="1861854" cy="717514"/>
          </a:xfrm>
          <a:solidFill>
            <a:schemeClr val="tx1"/>
          </a:solidFill>
        </p:grpSpPr>
        <p:sp>
          <p:nvSpPr>
            <p:cNvPr id="1048" name="Freeform: Shape 1047">
              <a:extLst>
                <a:ext uri="{FF2B5EF4-FFF2-40B4-BE49-F238E27FC236}">
                  <a16:creationId xmlns:a16="http://schemas.microsoft.com/office/drawing/2014/main" id="{D36F491E-9A40-46C5-BD55-356F150256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106535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049" name="Freeform: Shape 1048">
              <a:extLst>
                <a:ext uri="{FF2B5EF4-FFF2-40B4-BE49-F238E27FC236}">
                  <a16:creationId xmlns:a16="http://schemas.microsoft.com/office/drawing/2014/main" id="{0EC201AA-621E-4837-A31C-D061443F7C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150508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</p:grpSp>
      <p:grpSp>
        <p:nvGrpSpPr>
          <p:cNvPr id="1051" name="Graphic 185">
            <a:extLst>
              <a:ext uri="{FF2B5EF4-FFF2-40B4-BE49-F238E27FC236}">
                <a16:creationId xmlns:a16="http://schemas.microsoft.com/office/drawing/2014/main" id="{FB9739EB-7F66-433D-841F-AB3CD1870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488320" y="4140693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1052" name="Freeform: Shape 1051">
              <a:extLst>
                <a:ext uri="{FF2B5EF4-FFF2-40B4-BE49-F238E27FC236}">
                  <a16:creationId xmlns:a16="http://schemas.microsoft.com/office/drawing/2014/main" id="{104F2BBD-A005-4DCB-9566-F2351050B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53" name="Freeform: Shape 1052">
              <a:extLst>
                <a:ext uri="{FF2B5EF4-FFF2-40B4-BE49-F238E27FC236}">
                  <a16:creationId xmlns:a16="http://schemas.microsoft.com/office/drawing/2014/main" id="{8B00DEC7-198B-49D1-98FD-018F3ECFCF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54" name="Freeform: Shape 1053">
              <a:extLst>
                <a:ext uri="{FF2B5EF4-FFF2-40B4-BE49-F238E27FC236}">
                  <a16:creationId xmlns:a16="http://schemas.microsoft.com/office/drawing/2014/main" id="{F14DFC82-B3B3-468E-91B3-1302CFC684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55" name="Freeform: Shape 1054">
              <a:extLst>
                <a:ext uri="{FF2B5EF4-FFF2-40B4-BE49-F238E27FC236}">
                  <a16:creationId xmlns:a16="http://schemas.microsoft.com/office/drawing/2014/main" id="{D3250EFE-214E-4B8E-AF96-036A514FFB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56" name="Freeform: Shape 1055">
              <a:extLst>
                <a:ext uri="{FF2B5EF4-FFF2-40B4-BE49-F238E27FC236}">
                  <a16:creationId xmlns:a16="http://schemas.microsoft.com/office/drawing/2014/main" id="{AD058EBE-D4A5-4C43-B170-6A451F87A7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058" name="Oval 1057">
            <a:extLst>
              <a:ext uri="{FF2B5EF4-FFF2-40B4-BE49-F238E27FC236}">
                <a16:creationId xmlns:a16="http://schemas.microsoft.com/office/drawing/2014/main" id="{033BC44A-0661-43B4-9C14-FD5963C226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5735" y="4917084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60" name="Oval 1059">
            <a:extLst>
              <a:ext uri="{FF2B5EF4-FFF2-40B4-BE49-F238E27FC236}">
                <a16:creationId xmlns:a16="http://schemas.microsoft.com/office/drawing/2014/main" id="{6AA707BA-98B0-47C5-B34A-63D60A0108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5735" y="4917084"/>
            <a:ext cx="319941" cy="319941"/>
          </a:xfrm>
          <a:prstGeom prst="ellipse">
            <a:avLst/>
          </a:prstGeom>
          <a:solidFill>
            <a:schemeClr val="accent3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02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nline Media 1" title="🖌️ Pointillism: How to Paint Spot-On Like Georges Seurat | Art with Mati and Dada">
            <a:hlinkClick r:id="" action="ppaction://media"/>
            <a:extLst>
              <a:ext uri="{FF2B5EF4-FFF2-40B4-BE49-F238E27FC236}">
                <a16:creationId xmlns:a16="http://schemas.microsoft.com/office/drawing/2014/main" id="{4565E821-D3DD-11A1-4C29-4AD4789BC8C9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74436" y="476250"/>
            <a:ext cx="9961419" cy="5628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832116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85" name="Graphic 185">
            <a:extLst>
              <a:ext uri="{FF2B5EF4-FFF2-40B4-BE49-F238E27FC236}">
                <a16:creationId xmlns:a16="http://schemas.microsoft.com/office/drawing/2014/main" id="{8997F1B7-1EE7-4EA5-A5A4-866F9A810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99576" y="598706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2089" name="Freeform: Shape 2088">
              <a:extLst>
                <a:ext uri="{FF2B5EF4-FFF2-40B4-BE49-F238E27FC236}">
                  <a16:creationId xmlns:a16="http://schemas.microsoft.com/office/drawing/2014/main" id="{B5E13483-2FB6-4753-8402-06FDC3498E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90" name="Freeform: Shape 2089">
              <a:extLst>
                <a:ext uri="{FF2B5EF4-FFF2-40B4-BE49-F238E27FC236}">
                  <a16:creationId xmlns:a16="http://schemas.microsoft.com/office/drawing/2014/main" id="{88F0DF22-F640-4002-B783-DF1C6A9473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91" name="Freeform: Shape 2090">
              <a:extLst>
                <a:ext uri="{FF2B5EF4-FFF2-40B4-BE49-F238E27FC236}">
                  <a16:creationId xmlns:a16="http://schemas.microsoft.com/office/drawing/2014/main" id="{9C2787B8-7984-4332-B611-D3D3DE898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92" name="Freeform: Shape 2091">
              <a:extLst>
                <a:ext uri="{FF2B5EF4-FFF2-40B4-BE49-F238E27FC236}">
                  <a16:creationId xmlns:a16="http://schemas.microsoft.com/office/drawing/2014/main" id="{5AF3646C-B3D7-4F57-8FD2-CD93CEB392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93" name="Freeform: Shape 2092">
              <a:extLst>
                <a:ext uri="{FF2B5EF4-FFF2-40B4-BE49-F238E27FC236}">
                  <a16:creationId xmlns:a16="http://schemas.microsoft.com/office/drawing/2014/main" id="{C65FA7DA-93A0-43A4-834C-0F1BB9806A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086" name="Oval 2094">
            <a:extLst>
              <a:ext uri="{FF2B5EF4-FFF2-40B4-BE49-F238E27FC236}">
                <a16:creationId xmlns:a16="http://schemas.microsoft.com/office/drawing/2014/main" id="{104332FF-8349-42A5-B5C8-5EE3825CE2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2087" name="Rectangle 2096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94" name="Freeform: Shape 2098">
            <a:extLst>
              <a:ext uri="{FF2B5EF4-FFF2-40B4-BE49-F238E27FC236}">
                <a16:creationId xmlns:a16="http://schemas.microsoft.com/office/drawing/2014/main" id="{F98F79A4-A6C7-4101-B1E9-27E05CB7CF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2"/>
            <a:ext cx="2232251" cy="2361890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096" name="Freeform: Shape 2100">
            <a:extLst>
              <a:ext uri="{FF2B5EF4-FFF2-40B4-BE49-F238E27FC236}">
                <a16:creationId xmlns:a16="http://schemas.microsoft.com/office/drawing/2014/main" id="{F8875E4C-CFFE-4552-ABC7-175C3CB757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2"/>
            <a:ext cx="2232251" cy="2361890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chemeClr val="accent3">
              <a:alpha val="2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A9AE83-9511-966A-4BFF-7DF7F15EC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0868" y="280532"/>
            <a:ext cx="5719888" cy="80489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 dirty="0"/>
              <a:t>Life of Georges Seurat</a:t>
            </a:r>
          </a:p>
        </p:txBody>
      </p:sp>
      <p:sp>
        <p:nvSpPr>
          <p:cNvPr id="2098" name="Freeform: Shape 2102">
            <a:extLst>
              <a:ext uri="{FF2B5EF4-FFF2-40B4-BE49-F238E27FC236}">
                <a16:creationId xmlns:a16="http://schemas.microsoft.com/office/drawing/2014/main" id="{79AFCB35-9C04-4524-A0B1-57FF6865D0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92656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7963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283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7963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283"/>
                </a:lnTo>
                <a:lnTo>
                  <a:pt x="0" y="180458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105" name="Freeform: Shape 2104">
            <a:extLst>
              <a:ext uri="{FF2B5EF4-FFF2-40B4-BE49-F238E27FC236}">
                <a16:creationId xmlns:a16="http://schemas.microsoft.com/office/drawing/2014/main" id="{D11AD2AD-0BA0-4DD3-8EEA-84686A0E71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2391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8208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475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8208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475"/>
                </a:lnTo>
                <a:lnTo>
                  <a:pt x="0" y="180458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520648-37FA-27F4-6968-2F970DF958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352423" y="1355823"/>
            <a:ext cx="4593817" cy="5492045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dirty="0"/>
              <a:t>French post-Impressionist artist using chromoluminarism &amp; pointillism technique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dirty="0"/>
              <a:t>Born to a wealthy family &amp; he was able to attended a prestigious art school in his town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dirty="0"/>
              <a:t>He was drafted to military service in 1879 and spent a year doing military work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dirty="0"/>
              <a:t>After his military service he spent time perfecting his painting technique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dirty="0"/>
              <a:t>Died at a young age of 31 leaving his legacy of 7 famous works of art, hundreds of drawings/sketches &amp; 40 smaller scale paintings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dirty="0"/>
              <a:t>Cause of death was unknown 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2100" name="Freeform: Shape 2106">
            <a:extLst>
              <a:ext uri="{FF2B5EF4-FFF2-40B4-BE49-F238E27FC236}">
                <a16:creationId xmlns:a16="http://schemas.microsoft.com/office/drawing/2014/main" id="{9E5C5460-229E-46C8-A712-CC31798542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59419" y="3564607"/>
            <a:ext cx="3432581" cy="3293393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09" name="Freeform: Shape 2108">
            <a:extLst>
              <a:ext uri="{FF2B5EF4-FFF2-40B4-BE49-F238E27FC236}">
                <a16:creationId xmlns:a16="http://schemas.microsoft.com/office/drawing/2014/main" id="{53812026-3FC6-44DA-94EF-3B81640494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59419" y="3564607"/>
            <a:ext cx="3432581" cy="3293393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2050" name="Picture 2" descr="Georges Seurat - Paintings, A Sunday on La Grande Jatte &amp; Facts - Biography">
            <a:extLst>
              <a:ext uri="{FF2B5EF4-FFF2-40B4-BE49-F238E27FC236}">
                <a16:creationId xmlns:a16="http://schemas.microsoft.com/office/drawing/2014/main" id="{F75DE7D1-0EEA-5D08-A5F5-3C6A0B2E93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000"/>
          <a:stretch/>
        </p:blipFill>
        <p:spPr bwMode="auto">
          <a:xfrm>
            <a:off x="6854073" y="2923953"/>
            <a:ext cx="3454390" cy="3454390"/>
          </a:xfrm>
          <a:custGeom>
            <a:avLst/>
            <a:gdLst/>
            <a:ahLst/>
            <a:cxnLst/>
            <a:rect l="l" t="t" r="r" b="b"/>
            <a:pathLst>
              <a:path w="2452978" h="2452978">
                <a:moveTo>
                  <a:pt x="1226489" y="0"/>
                </a:moveTo>
                <a:cubicBezTo>
                  <a:pt x="1903860" y="0"/>
                  <a:pt x="2452978" y="549118"/>
                  <a:pt x="2452978" y="1226489"/>
                </a:cubicBezTo>
                <a:cubicBezTo>
                  <a:pt x="2452978" y="1903860"/>
                  <a:pt x="1903860" y="2452978"/>
                  <a:pt x="1226489" y="2452978"/>
                </a:cubicBezTo>
                <a:cubicBezTo>
                  <a:pt x="549118" y="2452978"/>
                  <a:pt x="0" y="1903860"/>
                  <a:pt x="0" y="1226489"/>
                </a:cubicBezTo>
                <a:cubicBezTo>
                  <a:pt x="0" y="549118"/>
                  <a:pt x="549118" y="0"/>
                  <a:pt x="1226489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Georges Seurat | Paintings, Biography &amp; Art for Sale | Sotheby's">
            <a:extLst>
              <a:ext uri="{FF2B5EF4-FFF2-40B4-BE49-F238E27FC236}">
                <a16:creationId xmlns:a16="http://schemas.microsoft.com/office/drawing/2014/main" id="{232D986C-7672-65B2-66C8-576CBA5A117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35714"/>
          <a:stretch/>
        </p:blipFill>
        <p:spPr bwMode="auto">
          <a:xfrm>
            <a:off x="8444193" y="156675"/>
            <a:ext cx="2952748" cy="2952748"/>
          </a:xfrm>
          <a:custGeom>
            <a:avLst/>
            <a:gdLst/>
            <a:ahLst/>
            <a:cxnLst/>
            <a:rect l="l" t="t" r="r" b="b"/>
            <a:pathLst>
              <a:path w="2361890" h="2361890">
                <a:moveTo>
                  <a:pt x="1180945" y="0"/>
                </a:moveTo>
                <a:cubicBezTo>
                  <a:pt x="1833163" y="0"/>
                  <a:pt x="2361890" y="528727"/>
                  <a:pt x="2361890" y="1180945"/>
                </a:cubicBezTo>
                <a:cubicBezTo>
                  <a:pt x="2361890" y="1833163"/>
                  <a:pt x="1833163" y="2361890"/>
                  <a:pt x="1180945" y="2361890"/>
                </a:cubicBezTo>
                <a:cubicBezTo>
                  <a:pt x="528727" y="2361890"/>
                  <a:pt x="0" y="1833163"/>
                  <a:pt x="0" y="1180945"/>
                </a:cubicBezTo>
                <a:cubicBezTo>
                  <a:pt x="0" y="528727"/>
                  <a:pt x="528727" y="0"/>
                  <a:pt x="1180945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111" name="Graphic 185">
            <a:extLst>
              <a:ext uri="{FF2B5EF4-FFF2-40B4-BE49-F238E27FC236}">
                <a16:creationId xmlns:a16="http://schemas.microsoft.com/office/drawing/2014/main" id="{0C156BF8-7FF7-440F-BE2B-417DFFE8BF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428634" y="598706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2112" name="Freeform: Shape 2111">
              <a:extLst>
                <a:ext uri="{FF2B5EF4-FFF2-40B4-BE49-F238E27FC236}">
                  <a16:creationId xmlns:a16="http://schemas.microsoft.com/office/drawing/2014/main" id="{B7067280-C3E7-4DF6-A345-B9FEF6EF8D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13" name="Freeform: Shape 2112">
              <a:extLst>
                <a:ext uri="{FF2B5EF4-FFF2-40B4-BE49-F238E27FC236}">
                  <a16:creationId xmlns:a16="http://schemas.microsoft.com/office/drawing/2014/main" id="{A78365A8-666B-4417-9D3C-554E6E6B2C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14" name="Freeform: Shape 2113">
              <a:extLst>
                <a:ext uri="{FF2B5EF4-FFF2-40B4-BE49-F238E27FC236}">
                  <a16:creationId xmlns:a16="http://schemas.microsoft.com/office/drawing/2014/main" id="{E71CAAFA-0A31-4308-AB9F-B1C84ABDF9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15" name="Freeform: Shape 2114">
              <a:extLst>
                <a:ext uri="{FF2B5EF4-FFF2-40B4-BE49-F238E27FC236}">
                  <a16:creationId xmlns:a16="http://schemas.microsoft.com/office/drawing/2014/main" id="{96AB1D25-144D-4BB4-A45C-60B8A094F4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16" name="Freeform: Shape 2115">
              <a:extLst>
                <a:ext uri="{FF2B5EF4-FFF2-40B4-BE49-F238E27FC236}">
                  <a16:creationId xmlns:a16="http://schemas.microsoft.com/office/drawing/2014/main" id="{069F0FB4-779A-48FC-AC33-784F177C92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43293000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50" name="Graphic 185">
            <a:extLst>
              <a:ext uri="{FF2B5EF4-FFF2-40B4-BE49-F238E27FC236}">
                <a16:creationId xmlns:a16="http://schemas.microsoft.com/office/drawing/2014/main" id="{8A351602-3772-4279-B0D3-A523F6F6EA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99576" y="598706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3154" name="Freeform: Shape 3153">
              <a:extLst>
                <a:ext uri="{FF2B5EF4-FFF2-40B4-BE49-F238E27FC236}">
                  <a16:creationId xmlns:a16="http://schemas.microsoft.com/office/drawing/2014/main" id="{A5AAAA75-5FFB-4C07-AD4A-3146773E6C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51" name="Freeform: Shape 3154">
              <a:extLst>
                <a:ext uri="{FF2B5EF4-FFF2-40B4-BE49-F238E27FC236}">
                  <a16:creationId xmlns:a16="http://schemas.microsoft.com/office/drawing/2014/main" id="{1479895E-3847-44BB-8404-28F14219F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56" name="Freeform: Shape 3155">
              <a:extLst>
                <a:ext uri="{FF2B5EF4-FFF2-40B4-BE49-F238E27FC236}">
                  <a16:creationId xmlns:a16="http://schemas.microsoft.com/office/drawing/2014/main" id="{50E02F68-8149-4236-8D9F-6B550F78B9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57" name="Freeform: Shape 3156">
              <a:extLst>
                <a:ext uri="{FF2B5EF4-FFF2-40B4-BE49-F238E27FC236}">
                  <a16:creationId xmlns:a16="http://schemas.microsoft.com/office/drawing/2014/main" id="{956FCAAB-F073-4561-A484-42C7DD10DC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58" name="Freeform: Shape 3157">
              <a:extLst>
                <a:ext uri="{FF2B5EF4-FFF2-40B4-BE49-F238E27FC236}">
                  <a16:creationId xmlns:a16="http://schemas.microsoft.com/office/drawing/2014/main" id="{6CF8DB94-87A3-43E9-9BBB-301CFF0FB0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160" name="Oval 3159">
            <a:extLst>
              <a:ext uri="{FF2B5EF4-FFF2-40B4-BE49-F238E27FC236}">
                <a16:creationId xmlns:a16="http://schemas.microsoft.com/office/drawing/2014/main" id="{7D6BF779-0B8C-4CC2-9268-9506AD0C53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3162" name="Rectangle 3161">
            <a:extLst>
              <a:ext uri="{FF2B5EF4-FFF2-40B4-BE49-F238E27FC236}">
                <a16:creationId xmlns:a16="http://schemas.microsoft.com/office/drawing/2014/main" id="{489B7BFD-8F45-4093-AD9C-91B15B050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164" name="Graphic 38">
            <a:extLst>
              <a:ext uri="{FF2B5EF4-FFF2-40B4-BE49-F238E27FC236}">
                <a16:creationId xmlns:a16="http://schemas.microsoft.com/office/drawing/2014/main" id="{19642306-CFAD-4236-B8CB-B880B771F4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42042" y="302814"/>
            <a:ext cx="1910252" cy="709660"/>
            <a:chOff x="2267504" y="2540250"/>
            <a:chExt cx="1990951" cy="739640"/>
          </a:xfrm>
          <a:solidFill>
            <a:schemeClr val="tx1"/>
          </a:solidFill>
        </p:grpSpPr>
        <p:sp>
          <p:nvSpPr>
            <p:cNvPr id="3165" name="Freeform: Shape 3164">
              <a:extLst>
                <a:ext uri="{FF2B5EF4-FFF2-40B4-BE49-F238E27FC236}">
                  <a16:creationId xmlns:a16="http://schemas.microsoft.com/office/drawing/2014/main" id="{8D2614F9-256E-4358-A3EF-F5EE871D3D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166" name="Freeform: Shape 3165">
              <a:extLst>
                <a:ext uri="{FF2B5EF4-FFF2-40B4-BE49-F238E27FC236}">
                  <a16:creationId xmlns:a16="http://schemas.microsoft.com/office/drawing/2014/main" id="{700BA671-5F5B-4F96-AD1A-2AB58FD3E5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3168" name="Group 3167">
            <a:extLst>
              <a:ext uri="{FF2B5EF4-FFF2-40B4-BE49-F238E27FC236}">
                <a16:creationId xmlns:a16="http://schemas.microsoft.com/office/drawing/2014/main" id="{D9946B32-6752-4312-AADB-E919C2953F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55461" y="1310612"/>
            <a:ext cx="5145145" cy="4483168"/>
            <a:chOff x="1674895" y="1345036"/>
            <a:chExt cx="5428610" cy="4210939"/>
          </a:xfrm>
        </p:grpSpPr>
        <p:sp>
          <p:nvSpPr>
            <p:cNvPr id="3169" name="Rectangle 3168">
              <a:extLst>
                <a:ext uri="{FF2B5EF4-FFF2-40B4-BE49-F238E27FC236}">
                  <a16:creationId xmlns:a16="http://schemas.microsoft.com/office/drawing/2014/main" id="{C0BB964E-2D03-48C2-AD87-DDD1640A46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895" y="1345036"/>
              <a:ext cx="5428610" cy="4210939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70" name="Rectangle 3169">
              <a:extLst>
                <a:ext uri="{FF2B5EF4-FFF2-40B4-BE49-F238E27FC236}">
                  <a16:creationId xmlns:a16="http://schemas.microsoft.com/office/drawing/2014/main" id="{8B78600D-7304-4CB8-974A-1DB966320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895" y="1345036"/>
              <a:ext cx="5428610" cy="4210939"/>
            </a:xfrm>
            <a:prstGeom prst="rect">
              <a:avLst/>
            </a:prstGeom>
            <a:solidFill>
              <a:schemeClr val="accent3">
                <a:alpha val="2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 useBgFill="1">
        <p:nvSpPr>
          <p:cNvPr id="3172" name="Rectangle 3171">
            <a:extLst>
              <a:ext uri="{FF2B5EF4-FFF2-40B4-BE49-F238E27FC236}">
                <a16:creationId xmlns:a16="http://schemas.microsoft.com/office/drawing/2014/main" id="{352AE985-3734-4AF6-8A01-8E31C75291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266" y="1199503"/>
            <a:ext cx="5089552" cy="4483379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D5A78A5-30A2-F2CB-9113-AAE2CBFF431E}"/>
              </a:ext>
            </a:extLst>
          </p:cNvPr>
          <p:cNvSpPr txBox="1"/>
          <p:nvPr/>
        </p:nvSpPr>
        <p:spPr>
          <a:xfrm>
            <a:off x="648420" y="1314745"/>
            <a:ext cx="3721315" cy="179446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6000" b="1" cap="all" spc="1500" dirty="0">
                <a:latin typeface="+mj-lt"/>
                <a:cs typeface="+mj-cs"/>
              </a:rPr>
              <a:t>ART WORK</a:t>
            </a:r>
          </a:p>
        </p:txBody>
      </p:sp>
      <p:pic>
        <p:nvPicPr>
          <p:cNvPr id="3080" name="Picture 8" descr="Georges Seurat - The river Seine at La Grande-Jatte">
            <a:extLst>
              <a:ext uri="{FF2B5EF4-FFF2-40B4-BE49-F238E27FC236}">
                <a16:creationId xmlns:a16="http://schemas.microsoft.com/office/drawing/2014/main" id="{F0AB271E-5593-EF2A-7191-2A6B0E16E74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84" r="148"/>
          <a:stretch/>
        </p:blipFill>
        <p:spPr bwMode="auto">
          <a:xfrm>
            <a:off x="6207647" y="1222175"/>
            <a:ext cx="2419086" cy="2152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Georges Seurat - Horse">
            <a:extLst>
              <a:ext uri="{FF2B5EF4-FFF2-40B4-BE49-F238E27FC236}">
                <a16:creationId xmlns:a16="http://schemas.microsoft.com/office/drawing/2014/main" id="{D1DC8210-1E94-1A32-1F54-58B25E774FF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635" b="-5"/>
          <a:stretch/>
        </p:blipFill>
        <p:spPr bwMode="auto">
          <a:xfrm>
            <a:off x="6214658" y="3545398"/>
            <a:ext cx="2427389" cy="2158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Georges Seurat - The Eiffel Tower 1889">
            <a:extLst>
              <a:ext uri="{FF2B5EF4-FFF2-40B4-BE49-F238E27FC236}">
                <a16:creationId xmlns:a16="http://schemas.microsoft.com/office/drawing/2014/main" id="{0191AACD-E34C-BB2D-40A3-FF9490C6BBF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02" b="-1"/>
          <a:stretch/>
        </p:blipFill>
        <p:spPr bwMode="auto">
          <a:xfrm>
            <a:off x="8810380" y="1222175"/>
            <a:ext cx="2656659" cy="4481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74" name="Graphic 212">
            <a:extLst>
              <a:ext uri="{FF2B5EF4-FFF2-40B4-BE49-F238E27FC236}">
                <a16:creationId xmlns:a16="http://schemas.microsoft.com/office/drawing/2014/main" id="{76193485-AE17-45E0-8B05-95093B41C5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35968" y="867832"/>
            <a:ext cx="663342" cy="663342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3176" name="Graphic 212">
            <a:extLst>
              <a:ext uri="{FF2B5EF4-FFF2-40B4-BE49-F238E27FC236}">
                <a16:creationId xmlns:a16="http://schemas.microsoft.com/office/drawing/2014/main" id="{91540B61-3A80-485E-B898-F925E5FE79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35968" y="867832"/>
            <a:ext cx="663342" cy="663342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55DBC65-C02A-7433-ADCD-8FA4D81A9ED4}"/>
              </a:ext>
            </a:extLst>
          </p:cNvPr>
          <p:cNvSpPr txBox="1"/>
          <p:nvPr/>
        </p:nvSpPr>
        <p:spPr>
          <a:xfrm>
            <a:off x="7508604" y="2455101"/>
            <a:ext cx="3943437" cy="37207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921A34A-079E-AD17-9909-3E46F740BD2C}"/>
              </a:ext>
            </a:extLst>
          </p:cNvPr>
          <p:cNvSpPr txBox="1"/>
          <p:nvPr/>
        </p:nvSpPr>
        <p:spPr>
          <a:xfrm>
            <a:off x="1541599" y="3109209"/>
            <a:ext cx="45812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The river Seine at La Grande-</a:t>
            </a:r>
            <a:r>
              <a:rPr lang="en-US" dirty="0" err="1"/>
              <a:t>Jatte</a:t>
            </a:r>
            <a:r>
              <a:rPr lang="en-US" dirty="0"/>
              <a:t>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The Horse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The Eiffel Tower 1889</a:t>
            </a:r>
          </a:p>
        </p:txBody>
      </p:sp>
    </p:spTree>
    <p:extLst>
      <p:ext uri="{BB962C8B-B14F-4D97-AF65-F5344CB8AC3E}">
        <p14:creationId xmlns:p14="http://schemas.microsoft.com/office/powerpoint/2010/main" val="4383217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3" name="Graphic 185">
            <a:extLst>
              <a:ext uri="{FF2B5EF4-FFF2-40B4-BE49-F238E27FC236}">
                <a16:creationId xmlns:a16="http://schemas.microsoft.com/office/drawing/2014/main" id="{8A351602-3772-4279-B0D3-A523F6F6EA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99576" y="598706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374" name="Freeform: Shape 8">
              <a:extLst>
                <a:ext uri="{FF2B5EF4-FFF2-40B4-BE49-F238E27FC236}">
                  <a16:creationId xmlns:a16="http://schemas.microsoft.com/office/drawing/2014/main" id="{A5AAAA75-5FFB-4C07-AD4A-3146773E6C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5" name="Freeform: Shape 9">
              <a:extLst>
                <a:ext uri="{FF2B5EF4-FFF2-40B4-BE49-F238E27FC236}">
                  <a16:creationId xmlns:a16="http://schemas.microsoft.com/office/drawing/2014/main" id="{1479895E-3847-44BB-8404-28F14219F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6" name="Freeform: Shape 10">
              <a:extLst>
                <a:ext uri="{FF2B5EF4-FFF2-40B4-BE49-F238E27FC236}">
                  <a16:creationId xmlns:a16="http://schemas.microsoft.com/office/drawing/2014/main" id="{50E02F68-8149-4236-8D9F-6B550F78B9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7" name="Freeform: Shape 11">
              <a:extLst>
                <a:ext uri="{FF2B5EF4-FFF2-40B4-BE49-F238E27FC236}">
                  <a16:creationId xmlns:a16="http://schemas.microsoft.com/office/drawing/2014/main" id="{956FCAAB-F073-4561-A484-42C7DD10DC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8" name="Freeform: Shape 12">
              <a:extLst>
                <a:ext uri="{FF2B5EF4-FFF2-40B4-BE49-F238E27FC236}">
                  <a16:creationId xmlns:a16="http://schemas.microsoft.com/office/drawing/2014/main" id="{6CF8DB94-87A3-43E9-9BBB-301CFF0FB0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79" name="Oval 14">
            <a:extLst>
              <a:ext uri="{FF2B5EF4-FFF2-40B4-BE49-F238E27FC236}">
                <a16:creationId xmlns:a16="http://schemas.microsoft.com/office/drawing/2014/main" id="{7D6BF779-0B8C-4CC2-9268-9506AD0C53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380" name="Rectangle 16">
            <a:extLst>
              <a:ext uri="{FF2B5EF4-FFF2-40B4-BE49-F238E27FC236}">
                <a16:creationId xmlns:a16="http://schemas.microsoft.com/office/drawing/2014/main" id="{3A397E3E-B90C-4D82-BAAA-36F7AC6A45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1" name="Rectangle 18">
            <a:extLst>
              <a:ext uri="{FF2B5EF4-FFF2-40B4-BE49-F238E27FC236}">
                <a16:creationId xmlns:a16="http://schemas.microsoft.com/office/drawing/2014/main" id="{2C1D3151-5F97-4860-B56C-C98BD62CC2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56624" y="901769"/>
            <a:ext cx="4970256" cy="3855397"/>
          </a:xfrm>
          <a:prstGeom prst="rect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2" name="Rectangle 20">
            <a:extLst>
              <a:ext uri="{FF2B5EF4-FFF2-40B4-BE49-F238E27FC236}">
                <a16:creationId xmlns:a16="http://schemas.microsoft.com/office/drawing/2014/main" id="{287DFBF2-49F6-42E9-A0A3-263E1B29E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56624" y="901769"/>
            <a:ext cx="4970256" cy="3855397"/>
          </a:xfrm>
          <a:prstGeom prst="rect">
            <a:avLst/>
          </a:prstGeom>
          <a:solidFill>
            <a:schemeClr val="accent3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3" name="Freeform: Shape 22">
            <a:extLst>
              <a:ext uri="{FF2B5EF4-FFF2-40B4-BE49-F238E27FC236}">
                <a16:creationId xmlns:a16="http://schemas.microsoft.com/office/drawing/2014/main" id="{8CF5E676-CA04-4CED-9F1E-5026ED66E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871489" cy="4096327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C084923C-448A-46B2-AFC6-DA8BCDAAA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871489" cy="4096327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84" name="Freeform: Shape 26">
            <a:extLst>
              <a:ext uri="{FF2B5EF4-FFF2-40B4-BE49-F238E27FC236}">
                <a16:creationId xmlns:a16="http://schemas.microsoft.com/office/drawing/2014/main" id="{E16C8D8F-10E9-4498-ABDB-0F923F8B68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396898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7963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283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7963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283"/>
                </a:lnTo>
                <a:lnTo>
                  <a:pt x="0" y="180458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385" name="Freeform: Shape 28">
            <a:extLst>
              <a:ext uri="{FF2B5EF4-FFF2-40B4-BE49-F238E27FC236}">
                <a16:creationId xmlns:a16="http://schemas.microsoft.com/office/drawing/2014/main" id="{1E5A83E3-8A11-4492-BB6E-F5F2240316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36633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8208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475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8208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475"/>
                </a:lnTo>
                <a:lnTo>
                  <a:pt x="0" y="180458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 useBgFill="1">
        <p:nvSpPr>
          <p:cNvPr id="386" name="Rectangle 30">
            <a:extLst>
              <a:ext uri="{FF2B5EF4-FFF2-40B4-BE49-F238E27FC236}">
                <a16:creationId xmlns:a16="http://schemas.microsoft.com/office/drawing/2014/main" id="{8DE96824-E506-4448-8704-5EC7BF7BC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49229" y="798986"/>
            <a:ext cx="4970256" cy="3855397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DF67ED-76DE-4CAD-084D-5666E12BF964}"/>
              </a:ext>
            </a:extLst>
          </p:cNvPr>
          <p:cNvSpPr txBox="1"/>
          <p:nvPr/>
        </p:nvSpPr>
        <p:spPr>
          <a:xfrm>
            <a:off x="6943906" y="358082"/>
            <a:ext cx="4184101" cy="257789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b="1" i="0" cap="all" spc="1500">
                <a:effectLst/>
                <a:latin typeface="+mj-lt"/>
                <a:cs typeface="+mj-cs"/>
              </a:rPr>
              <a:t>Sunday Afternoon on the Island of la Grande Jatte (1886)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400" b="1" cap="all" spc="1500">
              <a:latin typeface="+mj-lt"/>
              <a:cs typeface="+mj-cs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4D1A5E71-B6B6-486A-8CDC-C7ABD9B90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66115" y="3453761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87" name="Freeform: Shape 34">
            <a:extLst>
              <a:ext uri="{FF2B5EF4-FFF2-40B4-BE49-F238E27FC236}">
                <a16:creationId xmlns:a16="http://schemas.microsoft.com/office/drawing/2014/main" id="{A2B5CBEA-F125-49B6-8335-227C325B11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983019" y="4738591"/>
            <a:ext cx="2208981" cy="2119409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88" name="Freeform: Shape 36">
            <a:extLst>
              <a:ext uri="{FF2B5EF4-FFF2-40B4-BE49-F238E27FC236}">
                <a16:creationId xmlns:a16="http://schemas.microsoft.com/office/drawing/2014/main" id="{8D5FEEA0-2150-4CF8-BFBE-E1CE7B1A2A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983019" y="4738591"/>
            <a:ext cx="2208981" cy="2119409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chemeClr val="accent3">
              <a:alpha val="2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389" name="Graphic 185">
            <a:extLst>
              <a:ext uri="{FF2B5EF4-FFF2-40B4-BE49-F238E27FC236}">
                <a16:creationId xmlns:a16="http://schemas.microsoft.com/office/drawing/2014/main" id="{FB9739EB-7F66-433D-841F-AB3CD1870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343487" y="5662437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390" name="Freeform: Shape 39">
              <a:extLst>
                <a:ext uri="{FF2B5EF4-FFF2-40B4-BE49-F238E27FC236}">
                  <a16:creationId xmlns:a16="http://schemas.microsoft.com/office/drawing/2014/main" id="{104F2BBD-A005-4DCB-9566-F2351050B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91" name="Freeform: Shape 40">
              <a:extLst>
                <a:ext uri="{FF2B5EF4-FFF2-40B4-BE49-F238E27FC236}">
                  <a16:creationId xmlns:a16="http://schemas.microsoft.com/office/drawing/2014/main" id="{8B00DEC7-198B-49D1-98FD-018F3ECFCF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92" name="Freeform: Shape 41">
              <a:extLst>
                <a:ext uri="{FF2B5EF4-FFF2-40B4-BE49-F238E27FC236}">
                  <a16:creationId xmlns:a16="http://schemas.microsoft.com/office/drawing/2014/main" id="{F14DFC82-B3B3-468E-91B3-1302CFC684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93" name="Freeform: Shape 42">
              <a:extLst>
                <a:ext uri="{FF2B5EF4-FFF2-40B4-BE49-F238E27FC236}">
                  <a16:creationId xmlns:a16="http://schemas.microsoft.com/office/drawing/2014/main" id="{D3250EFE-214E-4B8E-AF96-036A514FFB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94" name="Freeform: Shape 43">
              <a:extLst>
                <a:ext uri="{FF2B5EF4-FFF2-40B4-BE49-F238E27FC236}">
                  <a16:creationId xmlns:a16="http://schemas.microsoft.com/office/drawing/2014/main" id="{AD058EBE-D4A5-4C43-B170-6A451F87A7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pic>
        <p:nvPicPr>
          <p:cNvPr id="2" name="Picture 4" descr="A Sunday Afternoon on the Island of La Grande Jatte - Wikipedia">
            <a:extLst>
              <a:ext uri="{FF2B5EF4-FFF2-40B4-BE49-F238E27FC236}">
                <a16:creationId xmlns:a16="http://schemas.microsoft.com/office/drawing/2014/main" id="{C22AE1C4-9CF7-1BE0-D9DE-07712D6DF4F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11" r="12550"/>
          <a:stretch/>
        </p:blipFill>
        <p:spPr bwMode="auto">
          <a:xfrm>
            <a:off x="6796010" y="2483563"/>
            <a:ext cx="4902763" cy="350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5" name="Graphic 212">
            <a:extLst>
              <a:ext uri="{FF2B5EF4-FFF2-40B4-BE49-F238E27FC236}">
                <a16:creationId xmlns:a16="http://schemas.microsoft.com/office/drawing/2014/main" id="{4FB204DF-284E-45F6-A017-79A4DF57BC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19871" y="2271091"/>
            <a:ext cx="622472" cy="622472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396" name="Graphic 212">
            <a:extLst>
              <a:ext uri="{FF2B5EF4-FFF2-40B4-BE49-F238E27FC236}">
                <a16:creationId xmlns:a16="http://schemas.microsoft.com/office/drawing/2014/main" id="{35BEC8E5-2B02-4F67-8747-30EB3C1BA2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19871" y="2271091"/>
            <a:ext cx="622472" cy="622472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397" name="Oval 49">
            <a:extLst>
              <a:ext uri="{FF2B5EF4-FFF2-40B4-BE49-F238E27FC236}">
                <a16:creationId xmlns:a16="http://schemas.microsoft.com/office/drawing/2014/main" id="{DA3820AF-2A30-4E60-818E-56DDA937A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66115" y="3453761"/>
            <a:ext cx="319941" cy="319941"/>
          </a:xfrm>
          <a:prstGeom prst="ellipse">
            <a:avLst/>
          </a:prstGeom>
          <a:solidFill>
            <a:schemeClr val="accent3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358665-BCBD-4E3C-089A-C335301694C2}"/>
              </a:ext>
            </a:extLst>
          </p:cNvPr>
          <p:cNvSpPr txBox="1"/>
          <p:nvPr/>
        </p:nvSpPr>
        <p:spPr>
          <a:xfrm>
            <a:off x="1685318" y="1816405"/>
            <a:ext cx="457218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/>
              <a:t>Painting uses the technique pointillism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/>
              <a:t>Pointillism is tiny detached brush strokes in different colors that come together to create an image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/>
              <a:t>From sketching to finished painting it took Seurat 3 years to complete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/>
              <a:t>This painting was part of a pair, but the 1</a:t>
            </a:r>
            <a:r>
              <a:rPr lang="en-US" baseline="30000" dirty="0"/>
              <a:t>st</a:t>
            </a:r>
            <a:r>
              <a:rPr lang="en-US" dirty="0"/>
              <a:t> painting was rejected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/>
              <a:t>Painting depicts upper-class people across the river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0D1A2A0-1177-BEC7-44C3-7FCCD7BAA971}"/>
              </a:ext>
            </a:extLst>
          </p:cNvPr>
          <p:cNvSpPr txBox="1"/>
          <p:nvPr/>
        </p:nvSpPr>
        <p:spPr>
          <a:xfrm>
            <a:off x="1935744" y="901769"/>
            <a:ext cx="42407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Most well-known work of art:</a:t>
            </a:r>
          </a:p>
          <a:p>
            <a:pPr algn="ctr"/>
            <a:r>
              <a:rPr lang="en-US" dirty="0"/>
              <a:t>Sunday Afternoon on the Island of La Grande </a:t>
            </a:r>
            <a:r>
              <a:rPr lang="en-US" dirty="0" err="1"/>
              <a:t>Jatte</a:t>
            </a:r>
            <a:endParaRPr lang="en-US" dirty="0"/>
          </a:p>
        </p:txBody>
      </p:sp>
      <p:pic>
        <p:nvPicPr>
          <p:cNvPr id="4098" name="Picture 2" descr="Bathers at Asnières - Wikipedia">
            <a:extLst>
              <a:ext uri="{FF2B5EF4-FFF2-40B4-BE49-F238E27FC236}">
                <a16:creationId xmlns:a16="http://schemas.microsoft.com/office/drawing/2014/main" id="{7E073637-37C0-A88D-83BD-B0318E4052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404" y="4886492"/>
            <a:ext cx="2628900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4A01D41-C0FC-93A9-7E1D-BBDFE11A868C}"/>
              </a:ext>
            </a:extLst>
          </p:cNvPr>
          <p:cNvSpPr txBox="1"/>
          <p:nvPr/>
        </p:nvSpPr>
        <p:spPr>
          <a:xfrm>
            <a:off x="3325703" y="4911951"/>
            <a:ext cx="313315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dirty="0"/>
              <a:t>Bathers at </a:t>
            </a:r>
            <a:r>
              <a:rPr lang="en-US" sz="1600" dirty="0" err="1"/>
              <a:t>Asnières</a:t>
            </a:r>
            <a:r>
              <a:rPr lang="en-US" sz="1600" dirty="0"/>
              <a:t> which is the pair to the Sunday Afternoon. It was initially rejected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US" sz="16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dirty="0"/>
              <a:t>Painting depicts common people bathing in the suburbs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882975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FFC868B-9237-DE94-30D2-6F8B1959D5C0}"/>
              </a:ext>
            </a:extLst>
          </p:cNvPr>
          <p:cNvSpPr txBox="1"/>
          <p:nvPr/>
        </p:nvSpPr>
        <p:spPr>
          <a:xfrm>
            <a:off x="2665562" y="1966823"/>
            <a:ext cx="6607834" cy="34182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en-US" sz="2200" dirty="0">
                <a:effectLst/>
                <a:latin typeface="Gilroy-Medium"/>
                <a:ea typeface="Times New Roman" panose="02020603050405020304" pitchFamily="18" charset="0"/>
                <a:cs typeface="Times New Roman" panose="02020603050405020304" pitchFamily="18" charset="0"/>
              </a:rPr>
              <a:t>What’s going on in this artwork?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en-US" sz="2200" dirty="0">
                <a:effectLst/>
                <a:latin typeface="Gilroy-Medium"/>
                <a:ea typeface="Times New Roman" panose="02020603050405020304" pitchFamily="18" charset="0"/>
                <a:cs typeface="Times New Roman" panose="02020603050405020304" pitchFamily="18" charset="0"/>
              </a:rPr>
              <a:t>What was your first reaction to this artwork? Why do you think you had the reaction? 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en-US" sz="2200" dirty="0">
                <a:effectLst/>
                <a:latin typeface="Gilroy-Medium"/>
                <a:ea typeface="Times New Roman" panose="02020603050405020304" pitchFamily="18" charset="0"/>
                <a:cs typeface="Times New Roman" panose="02020603050405020304" pitchFamily="18" charset="0"/>
              </a:rPr>
              <a:t>Does your opinion about the artwork change the longer you look at it? Why?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en-US" sz="2200" dirty="0">
                <a:effectLst/>
                <a:latin typeface="Gilroy-Medium"/>
                <a:ea typeface="Times New Roman" panose="02020603050405020304" pitchFamily="18" charset="0"/>
                <a:cs typeface="Times New Roman" panose="02020603050405020304" pitchFamily="18" charset="0"/>
              </a:rPr>
              <a:t>Describe the lines in this artwork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en-US" sz="2200" dirty="0">
                <a:effectLst/>
                <a:latin typeface="Gilroy-Medium"/>
                <a:ea typeface="Times New Roman" panose="02020603050405020304" pitchFamily="18" charset="0"/>
                <a:cs typeface="Times New Roman" panose="02020603050405020304" pitchFamily="18" charset="0"/>
              </a:rPr>
              <a:t>What verbs would you use to describe this artwork?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F18BE5-465C-5E2F-24DE-F0AD9080BDE0}"/>
              </a:ext>
            </a:extLst>
          </p:cNvPr>
          <p:cNvSpPr txBox="1"/>
          <p:nvPr/>
        </p:nvSpPr>
        <p:spPr>
          <a:xfrm>
            <a:off x="2216989" y="638355"/>
            <a:ext cx="51413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Discussion…</a:t>
            </a:r>
          </a:p>
        </p:txBody>
      </p:sp>
    </p:spTree>
    <p:extLst>
      <p:ext uri="{BB962C8B-B14F-4D97-AF65-F5344CB8AC3E}">
        <p14:creationId xmlns:p14="http://schemas.microsoft.com/office/powerpoint/2010/main" val="2454770838"/>
      </p:ext>
    </p:extLst>
  </p:cSld>
  <p:clrMapOvr>
    <a:masterClrMapping/>
  </p:clrMapOvr>
  <p:transition spd="slow">
    <p:wheel spokes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10">
            <a:extLst>
              <a:ext uri="{FF2B5EF4-FFF2-40B4-BE49-F238E27FC236}">
                <a16:creationId xmlns:a16="http://schemas.microsoft.com/office/drawing/2014/main" id="{8B646C36-EEEC-4D52-8E8E-206F4CD8A3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12">
            <a:extLst>
              <a:ext uri="{FF2B5EF4-FFF2-40B4-BE49-F238E27FC236}">
                <a16:creationId xmlns:a16="http://schemas.microsoft.com/office/drawing/2014/main" id="{64052D60-D1F2-4D1F-961C-1DA191D979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550" y="555675"/>
            <a:ext cx="5150902" cy="5696169"/>
            <a:chOff x="1481312" y="743744"/>
            <a:chExt cx="4860256" cy="4589316"/>
          </a:xfrm>
        </p:grpSpPr>
        <p:sp>
          <p:nvSpPr>
            <p:cNvPr id="10" name="Rectangle 13">
              <a:extLst>
                <a:ext uri="{FF2B5EF4-FFF2-40B4-BE49-F238E27FC236}">
                  <a16:creationId xmlns:a16="http://schemas.microsoft.com/office/drawing/2014/main" id="{4694D3C0-1742-4751-914B-307B4F0DFB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1312" y="743744"/>
              <a:ext cx="4860256" cy="4589316"/>
            </a:xfrm>
            <a:prstGeom prst="rect">
              <a:avLst/>
            </a:prstGeom>
            <a:solidFill>
              <a:srgbClr val="FFFFFF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accent1"/>
                </a:solidFill>
              </a:endParaRPr>
            </a:p>
          </p:txBody>
        </p:sp>
        <p:sp>
          <p:nvSpPr>
            <p:cNvPr id="12" name="Rectangle 14">
              <a:extLst>
                <a:ext uri="{FF2B5EF4-FFF2-40B4-BE49-F238E27FC236}">
                  <a16:creationId xmlns:a16="http://schemas.microsoft.com/office/drawing/2014/main" id="{80A9C677-1592-4101-A5BD-744176B456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1312" y="743744"/>
              <a:ext cx="4860256" cy="4589316"/>
            </a:xfrm>
            <a:prstGeom prst="rect">
              <a:avLst/>
            </a:prstGeom>
            <a:solidFill>
              <a:schemeClr val="accent3">
                <a:alpha val="2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 useBgFill="1">
        <p:nvSpPr>
          <p:cNvPr id="16" name="Rectangle 16">
            <a:extLst>
              <a:ext uri="{FF2B5EF4-FFF2-40B4-BE49-F238E27FC236}">
                <a16:creationId xmlns:a16="http://schemas.microsoft.com/office/drawing/2014/main" id="{6B377EC9-ED35-4A7D-86C1-4E0AC45C3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967" y="460296"/>
            <a:ext cx="5150902" cy="5696169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35D750-8738-49BA-5BA7-6BDDEE6558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7119" y="810623"/>
            <a:ext cx="4782448" cy="3570162"/>
          </a:xfrm>
        </p:spPr>
        <p:txBody>
          <a:bodyPr anchor="b">
            <a:normAutofit/>
          </a:bodyPr>
          <a:lstStyle/>
          <a:p>
            <a:r>
              <a:rPr lang="en-US"/>
              <a:t>Today’s art project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714965-5652-DFF9-046A-02F89233C7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7119" y="4547167"/>
            <a:ext cx="4782448" cy="1288482"/>
          </a:xfrm>
        </p:spPr>
        <p:txBody>
          <a:bodyPr>
            <a:normAutofit/>
          </a:bodyPr>
          <a:lstStyle/>
          <a:p>
            <a:r>
              <a:rPr lang="en-US"/>
              <a:t>Fall Fingerprint Tree</a:t>
            </a:r>
          </a:p>
        </p:txBody>
      </p:sp>
      <p:grpSp>
        <p:nvGrpSpPr>
          <p:cNvPr id="191" name="Graphic 185">
            <a:extLst>
              <a:ext uri="{FF2B5EF4-FFF2-40B4-BE49-F238E27FC236}">
                <a16:creationId xmlns:a16="http://schemas.microsoft.com/office/drawing/2014/main" id="{FB9739EB-7F66-433D-841F-AB3CD1870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432175" y="974089"/>
            <a:ext cx="1054460" cy="469689"/>
            <a:chOff x="9841627" y="4115729"/>
            <a:chExt cx="602166" cy="268223"/>
          </a:xfrm>
          <a:solidFill>
            <a:schemeClr val="tx1"/>
          </a:solidFill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104F2BBD-A005-4DCB-9566-F2351050B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7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2" name="Freeform: Shape 20">
              <a:extLst>
                <a:ext uri="{FF2B5EF4-FFF2-40B4-BE49-F238E27FC236}">
                  <a16:creationId xmlns:a16="http://schemas.microsoft.com/office/drawing/2014/main" id="{8B00DEC7-198B-49D1-98FD-018F3ECFCF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52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3" name="Freeform: Shape 21">
              <a:extLst>
                <a:ext uri="{FF2B5EF4-FFF2-40B4-BE49-F238E27FC236}">
                  <a16:creationId xmlns:a16="http://schemas.microsoft.com/office/drawing/2014/main" id="{F14DFC82-B3B3-468E-91B3-1302CFC684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73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4" name="Freeform: Shape 22">
              <a:extLst>
                <a:ext uri="{FF2B5EF4-FFF2-40B4-BE49-F238E27FC236}">
                  <a16:creationId xmlns:a16="http://schemas.microsoft.com/office/drawing/2014/main" id="{D3250EFE-214E-4B8E-AF96-036A514FFB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2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5" name="Freeform: Shape 23">
              <a:extLst>
                <a:ext uri="{FF2B5EF4-FFF2-40B4-BE49-F238E27FC236}">
                  <a16:creationId xmlns:a16="http://schemas.microsoft.com/office/drawing/2014/main" id="{AD058EBE-D4A5-4C43-B170-6A451F87A7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96" name="Graphic 212">
            <a:extLst>
              <a:ext uri="{FF2B5EF4-FFF2-40B4-BE49-F238E27FC236}">
                <a16:creationId xmlns:a16="http://schemas.microsoft.com/office/drawing/2014/main" id="{4FB204DF-284E-45F6-A017-79A4DF57BC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19928" y="1414344"/>
            <a:ext cx="876914" cy="876914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197" name="Graphic 212">
            <a:extLst>
              <a:ext uri="{FF2B5EF4-FFF2-40B4-BE49-F238E27FC236}">
                <a16:creationId xmlns:a16="http://schemas.microsoft.com/office/drawing/2014/main" id="{506A973F-56C3-45B2-8BDC-9008969F9A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19928" y="1414344"/>
            <a:ext cx="876914" cy="876914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198" name="Oval 29">
            <a:extLst>
              <a:ext uri="{FF2B5EF4-FFF2-40B4-BE49-F238E27FC236}">
                <a16:creationId xmlns:a16="http://schemas.microsoft.com/office/drawing/2014/main" id="{4D1A5E71-B6B6-486A-8CDC-C7ABD9B90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84111" y="5616760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99" name="Oval 31">
            <a:extLst>
              <a:ext uri="{FF2B5EF4-FFF2-40B4-BE49-F238E27FC236}">
                <a16:creationId xmlns:a16="http://schemas.microsoft.com/office/drawing/2014/main" id="{F8F47FE7-0BB2-42A3-805E-285ABE0F5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84111" y="5616760"/>
            <a:ext cx="319941" cy="319941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Picture 6" descr="The artist Seurat showed us how a simple dot can create great art! Introduce kids to the science of color with these Georges Seurat art projects for kids.">
            <a:extLst>
              <a:ext uri="{FF2B5EF4-FFF2-40B4-BE49-F238E27FC236}">
                <a16:creationId xmlns:a16="http://schemas.microsoft.com/office/drawing/2014/main" id="{6A5D6A7F-1732-A9C1-B678-1077FF0ED9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6256" y="388434"/>
            <a:ext cx="2137749" cy="2768313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Picture 199" descr="Crafts | momstown National | Pointillism, Autumn trees, Autumn art">
            <a:extLst>
              <a:ext uri="{FF2B5EF4-FFF2-40B4-BE49-F238E27FC236}">
                <a16:creationId xmlns:a16="http://schemas.microsoft.com/office/drawing/2014/main" id="{AD25941E-6DE4-CF46-D53D-62708B8B77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2406" y="3308380"/>
            <a:ext cx="2137749" cy="28112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Picture 200" descr="Cotton buds: a crucial part of your art kit in Autumn | Múinteoir Nua">
            <a:extLst>
              <a:ext uri="{FF2B5EF4-FFF2-40B4-BE49-F238E27FC236}">
                <a16:creationId xmlns:a16="http://schemas.microsoft.com/office/drawing/2014/main" id="{01A8D7F3-5DD8-B6B4-F664-160E65D5D6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6018" y="2417867"/>
            <a:ext cx="2313316" cy="30851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1796056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FunkyShapesDarkVTI">
  <a:themeElements>
    <a:clrScheme name="Custom 4">
      <a:dk1>
        <a:srgbClr val="FFFFFF"/>
      </a:dk1>
      <a:lt1>
        <a:srgbClr val="000000"/>
      </a:lt1>
      <a:dk2>
        <a:srgbClr val="F3FFF8"/>
      </a:dk2>
      <a:lt2>
        <a:srgbClr val="2D2D2D"/>
      </a:lt2>
      <a:accent1>
        <a:srgbClr val="FF80BD"/>
      </a:accent1>
      <a:accent2>
        <a:srgbClr val="1EB9D3"/>
      </a:accent2>
      <a:accent3>
        <a:srgbClr val="21C46B"/>
      </a:accent3>
      <a:accent4>
        <a:srgbClr val="EA9600"/>
      </a:accent4>
      <a:accent5>
        <a:srgbClr val="F43B56"/>
      </a:accent5>
      <a:accent6>
        <a:srgbClr val="4B56E8"/>
      </a:accent6>
      <a:hlink>
        <a:srgbClr val="8F61FF"/>
      </a:hlink>
      <a:folHlink>
        <a:srgbClr val="F900A0"/>
      </a:folHlink>
    </a:clrScheme>
    <a:fontScheme name="Source Sans Pro">
      <a:majorFont>
        <a:latin typeface="Source Sans Pro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unkyShapesDarkVTI" id="{84637DF0-7D2D-4F20-816C-4D6C45F3FAF2}" vid="{0EF594EE-C33F-480F-80E7-D4F74C1C30E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4484</TotalTime>
  <Words>285</Words>
  <Application>Microsoft Office PowerPoint</Application>
  <PresentationFormat>Widescreen</PresentationFormat>
  <Paragraphs>39</Paragraphs>
  <Slides>7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Courier New</vt:lpstr>
      <vt:lpstr>Gilroy-Medium</vt:lpstr>
      <vt:lpstr>Source Sans Pro</vt:lpstr>
      <vt:lpstr>Wingdings</vt:lpstr>
      <vt:lpstr>FunkyShapesDarkVTI</vt:lpstr>
      <vt:lpstr>Georges Pierre Seurat December 2, 1859 – March 29, 1891 </vt:lpstr>
      <vt:lpstr>PowerPoint Presentation</vt:lpstr>
      <vt:lpstr>Life of Georges Seurat</vt:lpstr>
      <vt:lpstr>PowerPoint Presentation</vt:lpstr>
      <vt:lpstr>PowerPoint Presentation</vt:lpstr>
      <vt:lpstr>PowerPoint Presentation</vt:lpstr>
      <vt:lpstr>Today’s art project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Georges Pierre Seurat December 2, 1859 – March 29, 1891 </dc:title>
  <dc:creator>Lindsey Anderson</dc:creator>
  <cp:lastModifiedBy>Lindsey Anderson</cp:lastModifiedBy>
  <cp:revision>1</cp:revision>
  <dcterms:created xsi:type="dcterms:W3CDTF">2022-10-20T20:49:24Z</dcterms:created>
  <dcterms:modified xsi:type="dcterms:W3CDTF">2022-10-25T03:53:26Z</dcterms:modified>
</cp:coreProperties>
</file>