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407247-CA08-4FB8-B0AF-6D5BA080CC6F}" v="57" dt="2022-10-25T03:54:46.2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ey Anderson" userId="6d4fb49d4867a9b1" providerId="LiveId" clId="{E1407247-CA08-4FB8-B0AF-6D5BA080CC6F}"/>
    <pc:docChg chg="undo redo custSel addSld delSld modSld addMainMaster delMainMaster">
      <pc:chgData name="Lindsey Anderson" userId="6d4fb49d4867a9b1" providerId="LiveId" clId="{E1407247-CA08-4FB8-B0AF-6D5BA080CC6F}" dt="2022-10-25T03:54:46.289" v="1045"/>
      <pc:docMkLst>
        <pc:docMk/>
      </pc:docMkLst>
      <pc:sldChg chg="addSp delSp modSp mod modTransition modClrScheme chgLayout">
        <pc:chgData name="Lindsey Anderson" userId="6d4fb49d4867a9b1" providerId="LiveId" clId="{E1407247-CA08-4FB8-B0AF-6D5BA080CC6F}" dt="2022-10-24T04:27:17.504" v="574" actId="20577"/>
        <pc:sldMkLst>
          <pc:docMk/>
          <pc:sldMk cId="918718175" sldId="256"/>
        </pc:sldMkLst>
        <pc:spChg chg="mod">
          <ac:chgData name="Lindsey Anderson" userId="6d4fb49d4867a9b1" providerId="LiveId" clId="{E1407247-CA08-4FB8-B0AF-6D5BA080CC6F}" dt="2022-10-24T04:27:17.504" v="574" actId="20577"/>
          <ac:spMkLst>
            <pc:docMk/>
            <pc:sldMk cId="918718175" sldId="256"/>
            <ac:spMk id="2" creationId="{8009B734-A8FE-E956-9DD7-5BAF7CB7A6E3}"/>
          </ac:spMkLst>
        </pc:spChg>
        <pc:spChg chg="mod">
          <ac:chgData name="Lindsey Anderson" userId="6d4fb49d4867a9b1" providerId="LiveId" clId="{E1407247-CA08-4FB8-B0AF-6D5BA080CC6F}" dt="2022-10-24T03:38:58.077" v="47" actId="26606"/>
          <ac:spMkLst>
            <pc:docMk/>
            <pc:sldMk cId="918718175" sldId="256"/>
            <ac:spMk id="3" creationId="{A1920E9B-F055-41F4-37AA-6EDF7AEDFC21}"/>
          </ac:spMkLst>
        </pc:spChg>
        <pc:spChg chg="add del">
          <ac:chgData name="Lindsey Anderson" userId="6d4fb49d4867a9b1" providerId="LiveId" clId="{E1407247-CA08-4FB8-B0AF-6D5BA080CC6F}" dt="2022-10-24T03:38:58.077" v="47" actId="26606"/>
          <ac:spMkLst>
            <pc:docMk/>
            <pc:sldMk cId="918718175" sldId="256"/>
            <ac:spMk id="1031" creationId="{ACE9E2ED-2BB1-46AE-A037-86EC1BFB3373}"/>
          </ac:spMkLst>
        </pc:spChg>
        <pc:spChg chg="add del">
          <ac:chgData name="Lindsey Anderson" userId="6d4fb49d4867a9b1" providerId="LiveId" clId="{E1407247-CA08-4FB8-B0AF-6D5BA080CC6F}" dt="2022-10-24T03:38:58.077" v="47" actId="26606"/>
          <ac:spMkLst>
            <pc:docMk/>
            <pc:sldMk cId="918718175" sldId="256"/>
            <ac:spMk id="1033" creationId="{D28B54C3-B57B-472A-B96E-1FCB67093DC2}"/>
          </ac:spMkLst>
        </pc:spChg>
        <pc:spChg chg="add del">
          <ac:chgData name="Lindsey Anderson" userId="6d4fb49d4867a9b1" providerId="LiveId" clId="{E1407247-CA08-4FB8-B0AF-6D5BA080CC6F}" dt="2022-10-24T03:38:58.077" v="47" actId="26606"/>
          <ac:spMkLst>
            <pc:docMk/>
            <pc:sldMk cId="918718175" sldId="256"/>
            <ac:spMk id="1035" creationId="{C4C9F2B0-1044-46EB-8AEB-C3BFFDE6C2CC}"/>
          </ac:spMkLst>
        </pc:spChg>
        <pc:spChg chg="add del">
          <ac:chgData name="Lindsey Anderson" userId="6d4fb49d4867a9b1" providerId="LiveId" clId="{E1407247-CA08-4FB8-B0AF-6D5BA080CC6F}" dt="2022-10-24T03:38:58.077" v="47" actId="26606"/>
          <ac:spMkLst>
            <pc:docMk/>
            <pc:sldMk cId="918718175" sldId="256"/>
            <ac:spMk id="1037" creationId="{7DB3C429-F8DA-49B9-AF84-21996FCF78B5}"/>
          </ac:spMkLst>
        </pc:spChg>
        <pc:spChg chg="add del">
          <ac:chgData name="Lindsey Anderson" userId="6d4fb49d4867a9b1" providerId="LiveId" clId="{E1407247-CA08-4FB8-B0AF-6D5BA080CC6F}" dt="2022-10-24T03:38:58.077" v="47" actId="26606"/>
          <ac:spMkLst>
            <pc:docMk/>
            <pc:sldMk cId="918718175" sldId="256"/>
            <ac:spMk id="1055" creationId="{F1174801-1395-44C5-9B00-CCAC45C056E7}"/>
          </ac:spMkLst>
        </pc:spChg>
        <pc:spChg chg="add del">
          <ac:chgData name="Lindsey Anderson" userId="6d4fb49d4867a9b1" providerId="LiveId" clId="{E1407247-CA08-4FB8-B0AF-6D5BA080CC6F}" dt="2022-10-24T03:38:58.077" v="47" actId="26606"/>
          <ac:spMkLst>
            <pc:docMk/>
            <pc:sldMk cId="918718175" sldId="256"/>
            <ac:spMk id="1067" creationId="{996DFAFB-BCE1-4BEC-82FB-D574234DEF0A}"/>
          </ac:spMkLst>
        </pc:spChg>
        <pc:spChg chg="add del">
          <ac:chgData name="Lindsey Anderson" userId="6d4fb49d4867a9b1" providerId="LiveId" clId="{E1407247-CA08-4FB8-B0AF-6D5BA080CC6F}" dt="2022-10-24T03:36:05.194" v="1" actId="26606"/>
          <ac:spMkLst>
            <pc:docMk/>
            <pc:sldMk cId="918718175" sldId="256"/>
            <ac:spMk id="1077" creationId="{168AB93A-48BC-4C25-A3AD-C17B5A682A94}"/>
          </ac:spMkLst>
        </pc:spChg>
        <pc:spChg chg="add del">
          <ac:chgData name="Lindsey Anderson" userId="6d4fb49d4867a9b1" providerId="LiveId" clId="{E1407247-CA08-4FB8-B0AF-6D5BA080CC6F}" dt="2022-10-24T03:36:05.194" v="1" actId="26606"/>
          <ac:spMkLst>
            <pc:docMk/>
            <pc:sldMk cId="918718175" sldId="256"/>
            <ac:spMk id="1079" creationId="{AF4AE179-A75B-4007-B5FA-8139ACFB9B81}"/>
          </ac:spMkLst>
        </pc:spChg>
        <pc:spChg chg="add del">
          <ac:chgData name="Lindsey Anderson" userId="6d4fb49d4867a9b1" providerId="LiveId" clId="{E1407247-CA08-4FB8-B0AF-6D5BA080CC6F}" dt="2022-10-24T03:36:05.194" v="1" actId="26606"/>
          <ac:spMkLst>
            <pc:docMk/>
            <pc:sldMk cId="918718175" sldId="256"/>
            <ac:spMk id="1081" creationId="{3FCFB1DE-0B7E-48CC-BA90-B2AB0889F9D6}"/>
          </ac:spMkLst>
        </pc:spChg>
        <pc:spChg chg="add del">
          <ac:chgData name="Lindsey Anderson" userId="6d4fb49d4867a9b1" providerId="LiveId" clId="{E1407247-CA08-4FB8-B0AF-6D5BA080CC6F}" dt="2022-10-24T03:36:09.586" v="3" actId="26606"/>
          <ac:spMkLst>
            <pc:docMk/>
            <pc:sldMk cId="918718175" sldId="256"/>
            <ac:spMk id="1083" creationId="{FDE3B669-D0C6-43C4-9D0E-ED152B12DA46}"/>
          </ac:spMkLst>
        </pc:spChg>
        <pc:spChg chg="add del">
          <ac:chgData name="Lindsey Anderson" userId="6d4fb49d4867a9b1" providerId="LiveId" clId="{E1407247-CA08-4FB8-B0AF-6D5BA080CC6F}" dt="2022-10-24T03:36:09.586" v="3" actId="26606"/>
          <ac:spMkLst>
            <pc:docMk/>
            <pc:sldMk cId="918718175" sldId="256"/>
            <ac:spMk id="1084" creationId="{B75D9F35-775B-4B73-BBB6-176A2E0860DE}"/>
          </ac:spMkLst>
        </pc:spChg>
        <pc:spChg chg="add del">
          <ac:chgData name="Lindsey Anderson" userId="6d4fb49d4867a9b1" providerId="LiveId" clId="{E1407247-CA08-4FB8-B0AF-6D5BA080CC6F}" dt="2022-10-24T03:36:16.992" v="5" actId="26606"/>
          <ac:spMkLst>
            <pc:docMk/>
            <pc:sldMk cId="918718175" sldId="256"/>
            <ac:spMk id="1086" creationId="{7DA3C418-758E-4180-A5D0-8655D6804587}"/>
          </ac:spMkLst>
        </pc:spChg>
        <pc:spChg chg="add del">
          <ac:chgData name="Lindsey Anderson" userId="6d4fb49d4867a9b1" providerId="LiveId" clId="{E1407247-CA08-4FB8-B0AF-6D5BA080CC6F}" dt="2022-10-24T03:36:16.992" v="5" actId="26606"/>
          <ac:spMkLst>
            <pc:docMk/>
            <pc:sldMk cId="918718175" sldId="256"/>
            <ac:spMk id="1087" creationId="{28C8EF06-5EC3-4883-AFAF-D74FF46550FB}"/>
          </ac:spMkLst>
        </pc:spChg>
        <pc:grpChg chg="add del">
          <ac:chgData name="Lindsey Anderson" userId="6d4fb49d4867a9b1" providerId="LiveId" clId="{E1407247-CA08-4FB8-B0AF-6D5BA080CC6F}" dt="2022-10-24T03:38:58.077" v="47" actId="26606"/>
          <ac:grpSpMkLst>
            <pc:docMk/>
            <pc:sldMk cId="918718175" sldId="256"/>
            <ac:grpSpMk id="1056" creationId="{A7C60A7A-4212-46AC-80A2-DE231DD3D19F}"/>
          </ac:grpSpMkLst>
        </pc:grpChg>
        <pc:grpChg chg="add del">
          <ac:chgData name="Lindsey Anderson" userId="6d4fb49d4867a9b1" providerId="LiveId" clId="{E1407247-CA08-4FB8-B0AF-6D5BA080CC6F}" dt="2022-10-24T03:38:58.077" v="47" actId="26606"/>
          <ac:grpSpMkLst>
            <pc:docMk/>
            <pc:sldMk cId="918718175" sldId="256"/>
            <ac:grpSpMk id="1068" creationId="{5C0E6139-8A19-4905-87E2-E547D7B7F1AF}"/>
          </ac:grpSpMkLst>
        </pc:grpChg>
        <pc:grpChg chg="add del">
          <ac:chgData name="Lindsey Anderson" userId="6d4fb49d4867a9b1" providerId="LiveId" clId="{E1407247-CA08-4FB8-B0AF-6D5BA080CC6F}" dt="2022-10-24T03:38:58.077" v="47" actId="26606"/>
          <ac:grpSpMkLst>
            <pc:docMk/>
            <pc:sldMk cId="918718175" sldId="256"/>
            <ac:grpSpMk id="1071" creationId="{7092E392-4FB7-4E2D-928D-EFC63D148E1E}"/>
          </ac:grpSpMkLst>
        </pc:grpChg>
        <pc:picChg chg="mod ord">
          <ac:chgData name="Lindsey Anderson" userId="6d4fb49d4867a9b1" providerId="LiveId" clId="{E1407247-CA08-4FB8-B0AF-6D5BA080CC6F}" dt="2022-10-24T03:38:58.077" v="47" actId="26606"/>
          <ac:picMkLst>
            <pc:docMk/>
            <pc:sldMk cId="918718175" sldId="256"/>
            <ac:picMk id="1026" creationId="{2AED88D4-62A6-CA4A-5457-AD2D3B54DA3F}"/>
          </ac:picMkLst>
        </pc:picChg>
      </pc:sldChg>
      <pc:sldChg chg="addSp delSp modSp new mod modTransition setBg">
        <pc:chgData name="Lindsey Anderson" userId="6d4fb49d4867a9b1" providerId="LiveId" clId="{E1407247-CA08-4FB8-B0AF-6D5BA080CC6F}" dt="2022-10-24T04:37:06.058" v="940"/>
        <pc:sldMkLst>
          <pc:docMk/>
          <pc:sldMk cId="372477740" sldId="257"/>
        </pc:sldMkLst>
        <pc:spChg chg="add mod">
          <ac:chgData name="Lindsey Anderson" userId="6d4fb49d4867a9b1" providerId="LiveId" clId="{E1407247-CA08-4FB8-B0AF-6D5BA080CC6F}" dt="2022-10-24T04:36:17.128" v="936" actId="20577"/>
          <ac:spMkLst>
            <pc:docMk/>
            <pc:sldMk cId="372477740" sldId="257"/>
            <ac:spMk id="2" creationId="{B9CFB628-DEFD-B5DE-BD65-C09894A3D8BC}"/>
          </ac:spMkLst>
        </pc:spChg>
        <pc:spChg chg="add mod">
          <ac:chgData name="Lindsey Anderson" userId="6d4fb49d4867a9b1" providerId="LiveId" clId="{E1407247-CA08-4FB8-B0AF-6D5BA080CC6F}" dt="2022-10-24T04:06:00.611" v="332" actId="27636"/>
          <ac:spMkLst>
            <pc:docMk/>
            <pc:sldMk cId="372477740" sldId="257"/>
            <ac:spMk id="3" creationId="{A8E16B22-7F1E-0E60-24AF-8E9783DB8D79}"/>
          </ac:spMkLst>
        </pc:spChg>
        <pc:spChg chg="add">
          <ac:chgData name="Lindsey Anderson" userId="6d4fb49d4867a9b1" providerId="LiveId" clId="{E1407247-CA08-4FB8-B0AF-6D5BA080CC6F}" dt="2022-10-24T03:43:38.170" v="203" actId="26606"/>
          <ac:spMkLst>
            <pc:docMk/>
            <pc:sldMk cId="372477740" sldId="257"/>
            <ac:spMk id="3079" creationId="{BD4C0BBB-0042-4603-A226-6117F3FD5B3C}"/>
          </ac:spMkLst>
        </pc:spChg>
        <pc:spChg chg="add">
          <ac:chgData name="Lindsey Anderson" userId="6d4fb49d4867a9b1" providerId="LiveId" clId="{E1407247-CA08-4FB8-B0AF-6D5BA080CC6F}" dt="2022-10-24T03:43:38.170" v="203" actId="26606"/>
          <ac:spMkLst>
            <pc:docMk/>
            <pc:sldMk cId="372477740" sldId="257"/>
            <ac:spMk id="3081" creationId="{EC44F520-2598-460E-9F91-B02F60830CA2}"/>
          </ac:spMkLst>
        </pc:spChg>
        <pc:spChg chg="add">
          <ac:chgData name="Lindsey Anderson" userId="6d4fb49d4867a9b1" providerId="LiveId" clId="{E1407247-CA08-4FB8-B0AF-6D5BA080CC6F}" dt="2022-10-24T03:43:38.170" v="203" actId="26606"/>
          <ac:spMkLst>
            <pc:docMk/>
            <pc:sldMk cId="372477740" sldId="257"/>
            <ac:spMk id="3083" creationId="{E3CBB9B1-7B7D-4BA1-A1AF-572168B39539}"/>
          </ac:spMkLst>
        </pc:spChg>
        <pc:spChg chg="add">
          <ac:chgData name="Lindsey Anderson" userId="6d4fb49d4867a9b1" providerId="LiveId" clId="{E1407247-CA08-4FB8-B0AF-6D5BA080CC6F}" dt="2022-10-24T03:43:38.170" v="203" actId="26606"/>
          <ac:spMkLst>
            <pc:docMk/>
            <pc:sldMk cId="372477740" sldId="257"/>
            <ac:spMk id="3085" creationId="{907741FC-B544-4A6E-B831-6789D042333D}"/>
          </ac:spMkLst>
        </pc:spChg>
        <pc:spChg chg="add">
          <ac:chgData name="Lindsey Anderson" userId="6d4fb49d4867a9b1" providerId="LiveId" clId="{E1407247-CA08-4FB8-B0AF-6D5BA080CC6F}" dt="2022-10-24T03:43:38.170" v="203" actId="26606"/>
          <ac:spMkLst>
            <pc:docMk/>
            <pc:sldMk cId="372477740" sldId="257"/>
            <ac:spMk id="3087" creationId="{3F0BE7ED-7814-4273-B18A-F26CC0380380}"/>
          </ac:spMkLst>
        </pc:spChg>
        <pc:picChg chg="add mod ord">
          <ac:chgData name="Lindsey Anderson" userId="6d4fb49d4867a9b1" providerId="LiveId" clId="{E1407247-CA08-4FB8-B0AF-6D5BA080CC6F}" dt="2022-10-24T03:43:38.170" v="203" actId="26606"/>
          <ac:picMkLst>
            <pc:docMk/>
            <pc:sldMk cId="372477740" sldId="257"/>
            <ac:picMk id="3074" creationId="{1F38CFC4-252A-4177-711C-2B4A5C54C9B1}"/>
          </ac:picMkLst>
        </pc:picChg>
        <pc:picChg chg="add del mod">
          <ac:chgData name="Lindsey Anderson" userId="6d4fb49d4867a9b1" providerId="LiveId" clId="{E1407247-CA08-4FB8-B0AF-6D5BA080CC6F}" dt="2022-10-24T03:43:24.505" v="202" actId="478"/>
          <ac:picMkLst>
            <pc:docMk/>
            <pc:sldMk cId="372477740" sldId="257"/>
            <ac:picMk id="3076" creationId="{FD33DD42-1FA5-5955-D22B-8184133813B9}"/>
          </ac:picMkLst>
        </pc:picChg>
      </pc:sldChg>
      <pc:sldChg chg="addSp delSp modSp new del mod">
        <pc:chgData name="Lindsey Anderson" userId="6d4fb49d4867a9b1" providerId="LiveId" clId="{E1407247-CA08-4FB8-B0AF-6D5BA080CC6F}" dt="2022-10-24T03:38:57.395" v="46" actId="680"/>
        <pc:sldMkLst>
          <pc:docMk/>
          <pc:sldMk cId="2758835910" sldId="257"/>
        </pc:sldMkLst>
        <pc:spChg chg="add del mod">
          <ac:chgData name="Lindsey Anderson" userId="6d4fb49d4867a9b1" providerId="LiveId" clId="{E1407247-CA08-4FB8-B0AF-6D5BA080CC6F}" dt="2022-10-24T03:38:55.706" v="43" actId="767"/>
          <ac:spMkLst>
            <pc:docMk/>
            <pc:sldMk cId="2758835910" sldId="257"/>
            <ac:spMk id="2" creationId="{F7C18AE7-E4B0-469F-2446-CD9B41DC6E2C}"/>
          </ac:spMkLst>
        </pc:spChg>
        <pc:picChg chg="add del mod">
          <ac:chgData name="Lindsey Anderson" userId="6d4fb49d4867a9b1" providerId="LiveId" clId="{E1407247-CA08-4FB8-B0AF-6D5BA080CC6F}" dt="2022-10-24T03:38:56.692" v="45"/>
          <ac:picMkLst>
            <pc:docMk/>
            <pc:sldMk cId="2758835910" sldId="257"/>
            <ac:picMk id="2050" creationId="{A56B74B1-883F-4109-5A92-D2EA33D995D7}"/>
          </ac:picMkLst>
        </pc:picChg>
      </pc:sldChg>
      <pc:sldChg chg="addSp modSp new mod modTransition modAnim">
        <pc:chgData name="Lindsey Anderson" userId="6d4fb49d4867a9b1" providerId="LiveId" clId="{E1407247-CA08-4FB8-B0AF-6D5BA080CC6F}" dt="2022-10-24T03:59:49.279" v="254"/>
        <pc:sldMkLst>
          <pc:docMk/>
          <pc:sldMk cId="3078497712" sldId="258"/>
        </pc:sldMkLst>
        <pc:picChg chg="add mod">
          <ac:chgData name="Lindsey Anderson" userId="6d4fb49d4867a9b1" providerId="LiveId" clId="{E1407247-CA08-4FB8-B0AF-6D5BA080CC6F}" dt="2022-10-24T03:59:13.611" v="250" actId="1076"/>
          <ac:picMkLst>
            <pc:docMk/>
            <pc:sldMk cId="3078497712" sldId="258"/>
            <ac:picMk id="2" creationId="{477EDF84-66FB-5275-473C-D55E5D5ABC28}"/>
          </ac:picMkLst>
        </pc:picChg>
      </pc:sldChg>
      <pc:sldChg chg="addSp delSp modSp new mod modTransition setBg">
        <pc:chgData name="Lindsey Anderson" userId="6d4fb49d4867a9b1" providerId="LiveId" clId="{E1407247-CA08-4FB8-B0AF-6D5BA080CC6F}" dt="2022-10-24T04:45:30.675" v="1023" actId="207"/>
        <pc:sldMkLst>
          <pc:docMk/>
          <pc:sldMk cId="994674865" sldId="259"/>
        </pc:sldMkLst>
        <pc:spChg chg="mod">
          <ac:chgData name="Lindsey Anderson" userId="6d4fb49d4867a9b1" providerId="LiveId" clId="{E1407247-CA08-4FB8-B0AF-6D5BA080CC6F}" dt="2022-10-24T04:45:11.128" v="1021" actId="1076"/>
          <ac:spMkLst>
            <pc:docMk/>
            <pc:sldMk cId="994674865" sldId="259"/>
            <ac:spMk id="2" creationId="{73D0BF9C-3A5D-0D91-4A48-61658628C7C7}"/>
          </ac:spMkLst>
        </pc:spChg>
        <pc:spChg chg="add del">
          <ac:chgData name="Lindsey Anderson" userId="6d4fb49d4867a9b1" providerId="LiveId" clId="{E1407247-CA08-4FB8-B0AF-6D5BA080CC6F}" dt="2022-10-24T04:12:29.221" v="348" actId="478"/>
          <ac:spMkLst>
            <pc:docMk/>
            <pc:sldMk cId="994674865" sldId="259"/>
            <ac:spMk id="3" creationId="{041FB314-4B4D-D987-CE86-13E5430EB2A0}"/>
          </ac:spMkLst>
        </pc:spChg>
        <pc:spChg chg="add del mod">
          <ac:chgData name="Lindsey Anderson" userId="6d4fb49d4867a9b1" providerId="LiveId" clId="{E1407247-CA08-4FB8-B0AF-6D5BA080CC6F}" dt="2022-10-24T04:13:59.049" v="355" actId="478"/>
          <ac:spMkLst>
            <pc:docMk/>
            <pc:sldMk cId="994674865" sldId="259"/>
            <ac:spMk id="5" creationId="{46109CD3-2DDF-22E6-5C06-5BB624C15964}"/>
          </ac:spMkLst>
        </pc:spChg>
        <pc:spChg chg="add del">
          <ac:chgData name="Lindsey Anderson" userId="6d4fb49d4867a9b1" providerId="LiveId" clId="{E1407247-CA08-4FB8-B0AF-6D5BA080CC6F}" dt="2022-10-24T04:14:12.205" v="357" actId="478"/>
          <ac:spMkLst>
            <pc:docMk/>
            <pc:sldMk cId="994674865" sldId="259"/>
            <ac:spMk id="6" creationId="{B5353129-994A-B5BC-3007-4FC1BBB2559F}"/>
          </ac:spMkLst>
        </pc:spChg>
        <pc:spChg chg="add mod">
          <ac:chgData name="Lindsey Anderson" userId="6d4fb49d4867a9b1" providerId="LiveId" clId="{E1407247-CA08-4FB8-B0AF-6D5BA080CC6F}" dt="2022-10-24T04:19:33.299" v="404" actId="1076"/>
          <ac:spMkLst>
            <pc:docMk/>
            <pc:sldMk cId="994674865" sldId="259"/>
            <ac:spMk id="7" creationId="{101206FB-8C69-CF1B-229F-1893BA419E74}"/>
          </ac:spMkLst>
        </pc:spChg>
        <pc:spChg chg="add mod">
          <ac:chgData name="Lindsey Anderson" userId="6d4fb49d4867a9b1" providerId="LiveId" clId="{E1407247-CA08-4FB8-B0AF-6D5BA080CC6F}" dt="2022-10-24T04:20:25.204" v="433" actId="122"/>
          <ac:spMkLst>
            <pc:docMk/>
            <pc:sldMk cId="994674865" sldId="259"/>
            <ac:spMk id="8" creationId="{2A15D086-D400-AEDA-1432-965633E8716F}"/>
          </ac:spMkLst>
        </pc:spChg>
        <pc:spChg chg="add mod">
          <ac:chgData name="Lindsey Anderson" userId="6d4fb49d4867a9b1" providerId="LiveId" clId="{E1407247-CA08-4FB8-B0AF-6D5BA080CC6F}" dt="2022-10-24T04:21:41.859" v="476" actId="122"/>
          <ac:spMkLst>
            <pc:docMk/>
            <pc:sldMk cId="994674865" sldId="259"/>
            <ac:spMk id="9" creationId="{DAB669B7-E257-AADE-E931-1A356FE9E177}"/>
          </ac:spMkLst>
        </pc:spChg>
        <pc:spChg chg="add mod">
          <ac:chgData name="Lindsey Anderson" userId="6d4fb49d4867a9b1" providerId="LiveId" clId="{E1407247-CA08-4FB8-B0AF-6D5BA080CC6F}" dt="2022-10-24T04:45:30.675" v="1023" actId="207"/>
          <ac:spMkLst>
            <pc:docMk/>
            <pc:sldMk cId="994674865" sldId="259"/>
            <ac:spMk id="10" creationId="{2998D492-9963-8C07-4E73-679F0A987F74}"/>
          </ac:spMkLst>
        </pc:spChg>
        <pc:spChg chg="add">
          <ac:chgData name="Lindsey Anderson" userId="6d4fb49d4867a9b1" providerId="LiveId" clId="{E1407247-CA08-4FB8-B0AF-6D5BA080CC6F}" dt="2022-10-24T04:16:08.678" v="359" actId="26606"/>
          <ac:spMkLst>
            <pc:docMk/>
            <pc:sldMk cId="994674865" sldId="259"/>
            <ac:spMk id="4111" creationId="{BD4C0BBB-0042-4603-A226-6117F3FD5B3C}"/>
          </ac:spMkLst>
        </pc:spChg>
        <pc:spChg chg="add">
          <ac:chgData name="Lindsey Anderson" userId="6d4fb49d4867a9b1" providerId="LiveId" clId="{E1407247-CA08-4FB8-B0AF-6D5BA080CC6F}" dt="2022-10-24T04:16:08.678" v="359" actId="26606"/>
          <ac:spMkLst>
            <pc:docMk/>
            <pc:sldMk cId="994674865" sldId="259"/>
            <ac:spMk id="4113" creationId="{EC44F520-2598-460E-9F91-B02F60830CA2}"/>
          </ac:spMkLst>
        </pc:spChg>
        <pc:spChg chg="add">
          <ac:chgData name="Lindsey Anderson" userId="6d4fb49d4867a9b1" providerId="LiveId" clId="{E1407247-CA08-4FB8-B0AF-6D5BA080CC6F}" dt="2022-10-24T04:16:08.678" v="359" actId="26606"/>
          <ac:spMkLst>
            <pc:docMk/>
            <pc:sldMk cId="994674865" sldId="259"/>
            <ac:spMk id="4115" creationId="{80C06356-CACE-4622-8B88-5EC1EAE6EABF}"/>
          </ac:spMkLst>
        </pc:spChg>
        <pc:spChg chg="add">
          <ac:chgData name="Lindsey Anderson" userId="6d4fb49d4867a9b1" providerId="LiveId" clId="{E1407247-CA08-4FB8-B0AF-6D5BA080CC6F}" dt="2022-10-24T04:16:08.678" v="359" actId="26606"/>
          <ac:spMkLst>
            <pc:docMk/>
            <pc:sldMk cId="994674865" sldId="259"/>
            <ac:spMk id="4117" creationId="{5CA35D8E-BEAC-4872-B18F-3CCC36DCB36D}"/>
          </ac:spMkLst>
        </pc:spChg>
        <pc:spChg chg="add">
          <ac:chgData name="Lindsey Anderson" userId="6d4fb49d4867a9b1" providerId="LiveId" clId="{E1407247-CA08-4FB8-B0AF-6D5BA080CC6F}" dt="2022-10-24T04:16:08.678" v="359" actId="26606"/>
          <ac:spMkLst>
            <pc:docMk/>
            <pc:sldMk cId="994674865" sldId="259"/>
            <ac:spMk id="4119" creationId="{5BD7E85E-6BD7-47FC-81B7-455B04D987F0}"/>
          </ac:spMkLst>
        </pc:spChg>
        <pc:spChg chg="add">
          <ac:chgData name="Lindsey Anderson" userId="6d4fb49d4867a9b1" providerId="LiveId" clId="{E1407247-CA08-4FB8-B0AF-6D5BA080CC6F}" dt="2022-10-24T04:16:08.678" v="359" actId="26606"/>
          <ac:spMkLst>
            <pc:docMk/>
            <pc:sldMk cId="994674865" sldId="259"/>
            <ac:spMk id="4121" creationId="{5F1CCB10-2B3F-461A-8B1A-A8AE3B15A7C2}"/>
          </ac:spMkLst>
        </pc:spChg>
        <pc:spChg chg="add">
          <ac:chgData name="Lindsey Anderson" userId="6d4fb49d4867a9b1" providerId="LiveId" clId="{E1407247-CA08-4FB8-B0AF-6D5BA080CC6F}" dt="2022-10-24T04:16:08.678" v="359" actId="26606"/>
          <ac:spMkLst>
            <pc:docMk/>
            <pc:sldMk cId="994674865" sldId="259"/>
            <ac:spMk id="4123" creationId="{BAAE1D56-3D64-4491-8DD8-A6CE2E958352}"/>
          </ac:spMkLst>
        </pc:spChg>
        <pc:spChg chg="add">
          <ac:chgData name="Lindsey Anderson" userId="6d4fb49d4867a9b1" providerId="LiveId" clId="{E1407247-CA08-4FB8-B0AF-6D5BA080CC6F}" dt="2022-10-24T04:16:08.678" v="359" actId="26606"/>
          <ac:spMkLst>
            <pc:docMk/>
            <pc:sldMk cId="994674865" sldId="259"/>
            <ac:spMk id="4125" creationId="{8924D53A-6760-46FA-A1DD-C7579CFCA52C}"/>
          </ac:spMkLst>
        </pc:spChg>
        <pc:picChg chg="add mod">
          <ac:chgData name="Lindsey Anderson" userId="6d4fb49d4867a9b1" providerId="LiveId" clId="{E1407247-CA08-4FB8-B0AF-6D5BA080CC6F}" dt="2022-10-24T04:16:08.678" v="359" actId="26606"/>
          <ac:picMkLst>
            <pc:docMk/>
            <pc:sldMk cId="994674865" sldId="259"/>
            <ac:picMk id="4098" creationId="{3C32252A-652C-DBB5-4019-8FF0A87550F6}"/>
          </ac:picMkLst>
        </pc:picChg>
        <pc:picChg chg="add mod ord">
          <ac:chgData name="Lindsey Anderson" userId="6d4fb49d4867a9b1" providerId="LiveId" clId="{E1407247-CA08-4FB8-B0AF-6D5BA080CC6F}" dt="2022-10-24T04:16:08.678" v="359" actId="26606"/>
          <ac:picMkLst>
            <pc:docMk/>
            <pc:sldMk cId="994674865" sldId="259"/>
            <ac:picMk id="4102" creationId="{B629062D-3D57-2BD4-5F3A-3F7DA73D67E3}"/>
          </ac:picMkLst>
        </pc:picChg>
        <pc:picChg chg="add mod">
          <ac:chgData name="Lindsey Anderson" userId="6d4fb49d4867a9b1" providerId="LiveId" clId="{E1407247-CA08-4FB8-B0AF-6D5BA080CC6F}" dt="2022-10-24T04:20:45.020" v="435" actId="1076"/>
          <ac:picMkLst>
            <pc:docMk/>
            <pc:sldMk cId="994674865" sldId="259"/>
            <ac:picMk id="4106" creationId="{3AE75062-9701-A9C1-5380-BCAAD61CF00A}"/>
          </ac:picMkLst>
        </pc:picChg>
      </pc:sldChg>
      <pc:sldChg chg="addSp modSp new mod modTransition setBg">
        <pc:chgData name="Lindsey Anderson" userId="6d4fb49d4867a9b1" providerId="LiveId" clId="{E1407247-CA08-4FB8-B0AF-6D5BA080CC6F}" dt="2022-10-24T04:35:38.681" v="933"/>
        <pc:sldMkLst>
          <pc:docMk/>
          <pc:sldMk cId="481510585" sldId="260"/>
        </pc:sldMkLst>
        <pc:spChg chg="add mod">
          <ac:chgData name="Lindsey Anderson" userId="6d4fb49d4867a9b1" providerId="LiveId" clId="{E1407247-CA08-4FB8-B0AF-6D5BA080CC6F}" dt="2022-10-24T04:28:07.551" v="591" actId="26606"/>
          <ac:spMkLst>
            <pc:docMk/>
            <pc:sldMk cId="481510585" sldId="260"/>
            <ac:spMk id="2" creationId="{3F1221DF-10DD-EF1A-656D-65F83B8C5B13}"/>
          </ac:spMkLst>
        </pc:spChg>
        <pc:spChg chg="add mod ord">
          <ac:chgData name="Lindsey Anderson" userId="6d4fb49d4867a9b1" providerId="LiveId" clId="{E1407247-CA08-4FB8-B0AF-6D5BA080CC6F}" dt="2022-10-24T04:28:07.551" v="591" actId="26606"/>
          <ac:spMkLst>
            <pc:docMk/>
            <pc:sldMk cId="481510585" sldId="260"/>
            <ac:spMk id="3" creationId="{614A8AC7-B364-A049-33D5-CAA4F426EF03}"/>
          </ac:spMkLst>
        </pc:spChg>
        <pc:spChg chg="add">
          <ac:chgData name="Lindsey Anderson" userId="6d4fb49d4867a9b1" providerId="LiveId" clId="{E1407247-CA08-4FB8-B0AF-6D5BA080CC6F}" dt="2022-10-24T04:28:07.551" v="591" actId="26606"/>
          <ac:spMkLst>
            <pc:docMk/>
            <pc:sldMk cId="481510585" sldId="260"/>
            <ac:spMk id="5127" creationId="{BD4C0BBB-0042-4603-A226-6117F3FD5B3C}"/>
          </ac:spMkLst>
        </pc:spChg>
        <pc:spChg chg="add">
          <ac:chgData name="Lindsey Anderson" userId="6d4fb49d4867a9b1" providerId="LiveId" clId="{E1407247-CA08-4FB8-B0AF-6D5BA080CC6F}" dt="2022-10-24T04:28:07.551" v="591" actId="26606"/>
          <ac:spMkLst>
            <pc:docMk/>
            <pc:sldMk cId="481510585" sldId="260"/>
            <ac:spMk id="5129" creationId="{EC44F520-2598-460E-9F91-B02F60830CA2}"/>
          </ac:spMkLst>
        </pc:spChg>
        <pc:spChg chg="add">
          <ac:chgData name="Lindsey Anderson" userId="6d4fb49d4867a9b1" providerId="LiveId" clId="{E1407247-CA08-4FB8-B0AF-6D5BA080CC6F}" dt="2022-10-24T04:28:07.551" v="591" actId="26606"/>
          <ac:spMkLst>
            <pc:docMk/>
            <pc:sldMk cId="481510585" sldId="260"/>
            <ac:spMk id="5131" creationId="{E3CBB9B1-7B7D-4BA1-A1AF-572168B39539}"/>
          </ac:spMkLst>
        </pc:spChg>
        <pc:spChg chg="add">
          <ac:chgData name="Lindsey Anderson" userId="6d4fb49d4867a9b1" providerId="LiveId" clId="{E1407247-CA08-4FB8-B0AF-6D5BA080CC6F}" dt="2022-10-24T04:28:07.551" v="591" actId="26606"/>
          <ac:spMkLst>
            <pc:docMk/>
            <pc:sldMk cId="481510585" sldId="260"/>
            <ac:spMk id="5133" creationId="{907741FC-B544-4A6E-B831-6789D042333D}"/>
          </ac:spMkLst>
        </pc:spChg>
        <pc:spChg chg="add">
          <ac:chgData name="Lindsey Anderson" userId="6d4fb49d4867a9b1" providerId="LiveId" clId="{E1407247-CA08-4FB8-B0AF-6D5BA080CC6F}" dt="2022-10-24T04:28:07.551" v="591" actId="26606"/>
          <ac:spMkLst>
            <pc:docMk/>
            <pc:sldMk cId="481510585" sldId="260"/>
            <ac:spMk id="5135" creationId="{3F0BE7ED-7814-4273-B18A-F26CC0380380}"/>
          </ac:spMkLst>
        </pc:spChg>
        <pc:picChg chg="add mod">
          <ac:chgData name="Lindsey Anderson" userId="6d4fb49d4867a9b1" providerId="LiveId" clId="{E1407247-CA08-4FB8-B0AF-6D5BA080CC6F}" dt="2022-10-24T04:28:07.551" v="591" actId="26606"/>
          <ac:picMkLst>
            <pc:docMk/>
            <pc:sldMk cId="481510585" sldId="260"/>
            <ac:picMk id="5122" creationId="{20ED8470-BB7B-7AB2-E5E3-2914F387A461}"/>
          </ac:picMkLst>
        </pc:picChg>
      </pc:sldChg>
      <pc:sldChg chg="addSp modSp new mod modTransition modAnim">
        <pc:chgData name="Lindsey Anderson" userId="6d4fb49d4867a9b1" providerId="LiveId" clId="{E1407247-CA08-4FB8-B0AF-6D5BA080CC6F}" dt="2022-10-24T04:38:13.783" v="966" actId="20577"/>
        <pc:sldMkLst>
          <pc:docMk/>
          <pc:sldMk cId="384800804" sldId="261"/>
        </pc:sldMkLst>
        <pc:spChg chg="mod">
          <ac:chgData name="Lindsey Anderson" userId="6d4fb49d4867a9b1" providerId="LiveId" clId="{E1407247-CA08-4FB8-B0AF-6D5BA080CC6F}" dt="2022-10-24T04:29:03.474" v="628" actId="1076"/>
          <ac:spMkLst>
            <pc:docMk/>
            <pc:sldMk cId="384800804" sldId="261"/>
            <ac:spMk id="2" creationId="{84B9D7F9-F1EF-52E3-E061-4269A3CF1E2A}"/>
          </ac:spMkLst>
        </pc:spChg>
        <pc:spChg chg="mod">
          <ac:chgData name="Lindsey Anderson" userId="6d4fb49d4867a9b1" providerId="LiveId" clId="{E1407247-CA08-4FB8-B0AF-6D5BA080CC6F}" dt="2022-10-24T04:29:39.065" v="635" actId="1076"/>
          <ac:spMkLst>
            <pc:docMk/>
            <pc:sldMk cId="384800804" sldId="261"/>
            <ac:spMk id="3" creationId="{130C443B-6CD4-2EC0-AF39-AF11C8850B8E}"/>
          </ac:spMkLst>
        </pc:spChg>
        <pc:spChg chg="add mod">
          <ac:chgData name="Lindsey Anderson" userId="6d4fb49d4867a9b1" providerId="LiveId" clId="{E1407247-CA08-4FB8-B0AF-6D5BA080CC6F}" dt="2022-10-24T04:38:13.783" v="966" actId="20577"/>
          <ac:spMkLst>
            <pc:docMk/>
            <pc:sldMk cId="384800804" sldId="261"/>
            <ac:spMk id="5" creationId="{C851EC09-9476-5FF8-0240-93CA09AFAB70}"/>
          </ac:spMkLst>
        </pc:spChg>
        <pc:picChg chg="add mod">
          <ac:chgData name="Lindsey Anderson" userId="6d4fb49d4867a9b1" providerId="LiveId" clId="{E1407247-CA08-4FB8-B0AF-6D5BA080CC6F}" dt="2022-10-24T04:31:53.092" v="639" actId="1076"/>
          <ac:picMkLst>
            <pc:docMk/>
            <pc:sldMk cId="384800804" sldId="261"/>
            <ac:picMk id="4" creationId="{49A90279-F9AD-131F-9F04-3B475185B413}"/>
          </ac:picMkLst>
        </pc:picChg>
      </pc:sldChg>
      <pc:sldChg chg="addSp modSp new mod modTransition">
        <pc:chgData name="Lindsey Anderson" userId="6d4fb49d4867a9b1" providerId="LiveId" clId="{E1407247-CA08-4FB8-B0AF-6D5BA080CC6F}" dt="2022-10-25T03:54:46.289" v="1045"/>
        <pc:sldMkLst>
          <pc:docMk/>
          <pc:sldMk cId="61765542" sldId="262"/>
        </pc:sldMkLst>
        <pc:spChg chg="add mod">
          <ac:chgData name="Lindsey Anderson" userId="6d4fb49d4867a9b1" providerId="LiveId" clId="{E1407247-CA08-4FB8-B0AF-6D5BA080CC6F}" dt="2022-10-25T03:54:37.895" v="1044" actId="255"/>
          <ac:spMkLst>
            <pc:docMk/>
            <pc:sldMk cId="61765542" sldId="262"/>
            <ac:spMk id="2" creationId="{C2AA8834-A365-2156-5ACE-4F68981C0651}"/>
          </ac:spMkLst>
        </pc:spChg>
        <pc:spChg chg="add mod">
          <ac:chgData name="Lindsey Anderson" userId="6d4fb49d4867a9b1" providerId="LiveId" clId="{E1407247-CA08-4FB8-B0AF-6D5BA080CC6F}" dt="2022-10-25T03:54:33.091" v="1043" actId="113"/>
          <ac:spMkLst>
            <pc:docMk/>
            <pc:sldMk cId="61765542" sldId="262"/>
            <ac:spMk id="3" creationId="{E02C5BF7-0B48-F175-29D9-D3AABD0C538B}"/>
          </ac:spMkLst>
        </pc:spChg>
      </pc:sldChg>
      <pc:sldMasterChg chg="add del addSldLayout delSldLayout">
        <pc:chgData name="Lindsey Anderson" userId="6d4fb49d4867a9b1" providerId="LiveId" clId="{E1407247-CA08-4FB8-B0AF-6D5BA080CC6F}" dt="2022-10-24T03:38:58.077" v="47" actId="26606"/>
        <pc:sldMasterMkLst>
          <pc:docMk/>
          <pc:sldMasterMk cId="1245931597" sldId="2147483660"/>
        </pc:sldMasterMkLst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1245931597" sldId="2147483660"/>
            <pc:sldLayoutMk cId="4232705285" sldId="2147483661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1245931597" sldId="2147483660"/>
            <pc:sldLayoutMk cId="3079608805" sldId="2147483662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1245931597" sldId="2147483660"/>
            <pc:sldLayoutMk cId="3017999077" sldId="2147483663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1245931597" sldId="2147483660"/>
            <pc:sldLayoutMk cId="1157994416" sldId="2147483664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1245931597" sldId="2147483660"/>
            <pc:sldLayoutMk cId="1534091775" sldId="2147483665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1245931597" sldId="2147483660"/>
            <pc:sldLayoutMk cId="3410595283" sldId="2147483666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1245931597" sldId="2147483660"/>
            <pc:sldLayoutMk cId="1115703139" sldId="2147483667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1245931597" sldId="2147483660"/>
            <pc:sldLayoutMk cId="1261239645" sldId="2147483668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1245931597" sldId="2147483660"/>
            <pc:sldLayoutMk cId="2425860923" sldId="2147483669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1245931597" sldId="2147483660"/>
            <pc:sldLayoutMk cId="2199637758" sldId="2147483670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1245931597" sldId="2147483660"/>
            <pc:sldLayoutMk cId="795453228" sldId="2147483671"/>
          </pc:sldLayoutMkLst>
        </pc:sldLayoutChg>
      </pc:sldMasterChg>
      <pc:sldMasterChg chg="add del addSldLayout delSldLayout">
        <pc:chgData name="Lindsey Anderson" userId="6d4fb49d4867a9b1" providerId="LiveId" clId="{E1407247-CA08-4FB8-B0AF-6D5BA080CC6F}" dt="2022-10-24T03:38:58.077" v="47" actId="26606"/>
        <pc:sldMasterMkLst>
          <pc:docMk/>
          <pc:sldMasterMk cId="26784336" sldId="2147483734"/>
        </pc:sldMasterMkLst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26784336" sldId="2147483734"/>
            <pc:sldLayoutMk cId="3427478302" sldId="2147483723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26784336" sldId="2147483734"/>
            <pc:sldLayoutMk cId="3978396306" sldId="2147483724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26784336" sldId="2147483734"/>
            <pc:sldLayoutMk cId="3053130521" sldId="2147483725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26784336" sldId="2147483734"/>
            <pc:sldLayoutMk cId="3992261367" sldId="2147483726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26784336" sldId="2147483734"/>
            <pc:sldLayoutMk cId="2354971841" sldId="2147483727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26784336" sldId="2147483734"/>
            <pc:sldLayoutMk cId="229235006" sldId="2147483728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26784336" sldId="2147483734"/>
            <pc:sldLayoutMk cId="523396177" sldId="2147483729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26784336" sldId="2147483734"/>
            <pc:sldLayoutMk cId="938269380" sldId="2147483730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26784336" sldId="2147483734"/>
            <pc:sldLayoutMk cId="1624184850" sldId="2147483731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26784336" sldId="2147483734"/>
            <pc:sldLayoutMk cId="265372242" sldId="2147483732"/>
          </pc:sldLayoutMkLst>
        </pc:sldLayoutChg>
        <pc:sldLayoutChg chg="add del">
          <pc:chgData name="Lindsey Anderson" userId="6d4fb49d4867a9b1" providerId="LiveId" clId="{E1407247-CA08-4FB8-B0AF-6D5BA080CC6F}" dt="2022-10-24T03:38:58.077" v="47" actId="26606"/>
          <pc:sldLayoutMkLst>
            <pc:docMk/>
            <pc:sldMasterMk cId="26784336" sldId="2147483734"/>
            <pc:sldLayoutMk cId="2252986266" sldId="2147483733"/>
          </pc:sldLayoutMkLst>
        </pc:sldLayoutChg>
      </pc:sldMasterChg>
      <pc:sldMasterChg chg="add del addSldLayout delSldLayout">
        <pc:chgData name="Lindsey Anderson" userId="6d4fb49d4867a9b1" providerId="LiveId" clId="{E1407247-CA08-4FB8-B0AF-6D5BA080CC6F}" dt="2022-10-24T03:36:16.992" v="5" actId="26606"/>
        <pc:sldMasterMkLst>
          <pc:docMk/>
          <pc:sldMasterMk cId="3471776044" sldId="2147483771"/>
        </pc:sldMasterMkLst>
        <pc:sldLayoutChg chg="add del">
          <pc:chgData name="Lindsey Anderson" userId="6d4fb49d4867a9b1" providerId="LiveId" clId="{E1407247-CA08-4FB8-B0AF-6D5BA080CC6F}" dt="2022-10-24T03:36:16.992" v="5" actId="26606"/>
          <pc:sldLayoutMkLst>
            <pc:docMk/>
            <pc:sldMasterMk cId="3471776044" sldId="2147483771"/>
            <pc:sldLayoutMk cId="4025792253" sldId="2147483760"/>
          </pc:sldLayoutMkLst>
        </pc:sldLayoutChg>
        <pc:sldLayoutChg chg="add del">
          <pc:chgData name="Lindsey Anderson" userId="6d4fb49d4867a9b1" providerId="LiveId" clId="{E1407247-CA08-4FB8-B0AF-6D5BA080CC6F}" dt="2022-10-24T03:36:16.992" v="5" actId="26606"/>
          <pc:sldLayoutMkLst>
            <pc:docMk/>
            <pc:sldMasterMk cId="3471776044" sldId="2147483771"/>
            <pc:sldLayoutMk cId="1623024582" sldId="2147483761"/>
          </pc:sldLayoutMkLst>
        </pc:sldLayoutChg>
        <pc:sldLayoutChg chg="add del">
          <pc:chgData name="Lindsey Anderson" userId="6d4fb49d4867a9b1" providerId="LiveId" clId="{E1407247-CA08-4FB8-B0AF-6D5BA080CC6F}" dt="2022-10-24T03:36:16.992" v="5" actId="26606"/>
          <pc:sldLayoutMkLst>
            <pc:docMk/>
            <pc:sldMasterMk cId="3471776044" sldId="2147483771"/>
            <pc:sldLayoutMk cId="1969355269" sldId="2147483762"/>
          </pc:sldLayoutMkLst>
        </pc:sldLayoutChg>
        <pc:sldLayoutChg chg="add del">
          <pc:chgData name="Lindsey Anderson" userId="6d4fb49d4867a9b1" providerId="LiveId" clId="{E1407247-CA08-4FB8-B0AF-6D5BA080CC6F}" dt="2022-10-24T03:36:16.992" v="5" actId="26606"/>
          <pc:sldLayoutMkLst>
            <pc:docMk/>
            <pc:sldMasterMk cId="3471776044" sldId="2147483771"/>
            <pc:sldLayoutMk cId="739143872" sldId="2147483763"/>
          </pc:sldLayoutMkLst>
        </pc:sldLayoutChg>
        <pc:sldLayoutChg chg="add del">
          <pc:chgData name="Lindsey Anderson" userId="6d4fb49d4867a9b1" providerId="LiveId" clId="{E1407247-CA08-4FB8-B0AF-6D5BA080CC6F}" dt="2022-10-24T03:36:16.992" v="5" actId="26606"/>
          <pc:sldLayoutMkLst>
            <pc:docMk/>
            <pc:sldMasterMk cId="3471776044" sldId="2147483771"/>
            <pc:sldLayoutMk cId="3479592210" sldId="2147483764"/>
          </pc:sldLayoutMkLst>
        </pc:sldLayoutChg>
        <pc:sldLayoutChg chg="add del">
          <pc:chgData name="Lindsey Anderson" userId="6d4fb49d4867a9b1" providerId="LiveId" clId="{E1407247-CA08-4FB8-B0AF-6D5BA080CC6F}" dt="2022-10-24T03:36:16.992" v="5" actId="26606"/>
          <pc:sldLayoutMkLst>
            <pc:docMk/>
            <pc:sldMasterMk cId="3471776044" sldId="2147483771"/>
            <pc:sldLayoutMk cId="2661016833" sldId="2147483765"/>
          </pc:sldLayoutMkLst>
        </pc:sldLayoutChg>
        <pc:sldLayoutChg chg="add del">
          <pc:chgData name="Lindsey Anderson" userId="6d4fb49d4867a9b1" providerId="LiveId" clId="{E1407247-CA08-4FB8-B0AF-6D5BA080CC6F}" dt="2022-10-24T03:36:16.992" v="5" actId="26606"/>
          <pc:sldLayoutMkLst>
            <pc:docMk/>
            <pc:sldMasterMk cId="3471776044" sldId="2147483771"/>
            <pc:sldLayoutMk cId="2307415174" sldId="2147483766"/>
          </pc:sldLayoutMkLst>
        </pc:sldLayoutChg>
        <pc:sldLayoutChg chg="add del">
          <pc:chgData name="Lindsey Anderson" userId="6d4fb49d4867a9b1" providerId="LiveId" clId="{E1407247-CA08-4FB8-B0AF-6D5BA080CC6F}" dt="2022-10-24T03:36:16.992" v="5" actId="26606"/>
          <pc:sldLayoutMkLst>
            <pc:docMk/>
            <pc:sldMasterMk cId="3471776044" sldId="2147483771"/>
            <pc:sldLayoutMk cId="3493697212" sldId="2147483767"/>
          </pc:sldLayoutMkLst>
        </pc:sldLayoutChg>
        <pc:sldLayoutChg chg="add del">
          <pc:chgData name="Lindsey Anderson" userId="6d4fb49d4867a9b1" providerId="LiveId" clId="{E1407247-CA08-4FB8-B0AF-6D5BA080CC6F}" dt="2022-10-24T03:36:16.992" v="5" actId="26606"/>
          <pc:sldLayoutMkLst>
            <pc:docMk/>
            <pc:sldMasterMk cId="3471776044" sldId="2147483771"/>
            <pc:sldLayoutMk cId="1943465448" sldId="2147483768"/>
          </pc:sldLayoutMkLst>
        </pc:sldLayoutChg>
        <pc:sldLayoutChg chg="add del">
          <pc:chgData name="Lindsey Anderson" userId="6d4fb49d4867a9b1" providerId="LiveId" clId="{E1407247-CA08-4FB8-B0AF-6D5BA080CC6F}" dt="2022-10-24T03:36:16.992" v="5" actId="26606"/>
          <pc:sldLayoutMkLst>
            <pc:docMk/>
            <pc:sldMasterMk cId="3471776044" sldId="2147483771"/>
            <pc:sldLayoutMk cId="2376929515" sldId="2147483769"/>
          </pc:sldLayoutMkLst>
        </pc:sldLayoutChg>
        <pc:sldLayoutChg chg="add del">
          <pc:chgData name="Lindsey Anderson" userId="6d4fb49d4867a9b1" providerId="LiveId" clId="{E1407247-CA08-4FB8-B0AF-6D5BA080CC6F}" dt="2022-10-24T03:36:16.992" v="5" actId="26606"/>
          <pc:sldLayoutMkLst>
            <pc:docMk/>
            <pc:sldMasterMk cId="3471776044" sldId="2147483771"/>
            <pc:sldLayoutMk cId="182564748" sldId="2147483770"/>
          </pc:sldLayoutMkLst>
        </pc:sldLayoutChg>
      </pc:sldMasterChg>
      <pc:sldMasterChg chg="add del addSldLayout delSldLayout">
        <pc:chgData name="Lindsey Anderson" userId="6d4fb49d4867a9b1" providerId="LiveId" clId="{E1407247-CA08-4FB8-B0AF-6D5BA080CC6F}" dt="2022-10-24T03:36:09.586" v="3" actId="26606"/>
        <pc:sldMasterMkLst>
          <pc:docMk/>
          <pc:sldMasterMk cId="3277862509" sldId="2147483810"/>
        </pc:sldMasterMkLst>
        <pc:sldLayoutChg chg="add del">
          <pc:chgData name="Lindsey Anderson" userId="6d4fb49d4867a9b1" providerId="LiveId" clId="{E1407247-CA08-4FB8-B0AF-6D5BA080CC6F}" dt="2022-10-24T03:36:09.586" v="3" actId="26606"/>
          <pc:sldLayoutMkLst>
            <pc:docMk/>
            <pc:sldMasterMk cId="3277862509" sldId="2147483810"/>
            <pc:sldLayoutMk cId="2475491967" sldId="2147483799"/>
          </pc:sldLayoutMkLst>
        </pc:sldLayoutChg>
        <pc:sldLayoutChg chg="add del">
          <pc:chgData name="Lindsey Anderson" userId="6d4fb49d4867a9b1" providerId="LiveId" clId="{E1407247-CA08-4FB8-B0AF-6D5BA080CC6F}" dt="2022-10-24T03:36:09.586" v="3" actId="26606"/>
          <pc:sldLayoutMkLst>
            <pc:docMk/>
            <pc:sldMasterMk cId="3277862509" sldId="2147483810"/>
            <pc:sldLayoutMk cId="772324317" sldId="2147483800"/>
          </pc:sldLayoutMkLst>
        </pc:sldLayoutChg>
        <pc:sldLayoutChg chg="add del">
          <pc:chgData name="Lindsey Anderson" userId="6d4fb49d4867a9b1" providerId="LiveId" clId="{E1407247-CA08-4FB8-B0AF-6D5BA080CC6F}" dt="2022-10-24T03:36:09.586" v="3" actId="26606"/>
          <pc:sldLayoutMkLst>
            <pc:docMk/>
            <pc:sldMasterMk cId="3277862509" sldId="2147483810"/>
            <pc:sldLayoutMk cId="725052453" sldId="2147483801"/>
          </pc:sldLayoutMkLst>
        </pc:sldLayoutChg>
        <pc:sldLayoutChg chg="add del">
          <pc:chgData name="Lindsey Anderson" userId="6d4fb49d4867a9b1" providerId="LiveId" clId="{E1407247-CA08-4FB8-B0AF-6D5BA080CC6F}" dt="2022-10-24T03:36:09.586" v="3" actId="26606"/>
          <pc:sldLayoutMkLst>
            <pc:docMk/>
            <pc:sldMasterMk cId="3277862509" sldId="2147483810"/>
            <pc:sldLayoutMk cId="2852885738" sldId="2147483802"/>
          </pc:sldLayoutMkLst>
        </pc:sldLayoutChg>
        <pc:sldLayoutChg chg="add del">
          <pc:chgData name="Lindsey Anderson" userId="6d4fb49d4867a9b1" providerId="LiveId" clId="{E1407247-CA08-4FB8-B0AF-6D5BA080CC6F}" dt="2022-10-24T03:36:09.586" v="3" actId="26606"/>
          <pc:sldLayoutMkLst>
            <pc:docMk/>
            <pc:sldMasterMk cId="3277862509" sldId="2147483810"/>
            <pc:sldLayoutMk cId="3856522824" sldId="2147483803"/>
          </pc:sldLayoutMkLst>
        </pc:sldLayoutChg>
        <pc:sldLayoutChg chg="add del">
          <pc:chgData name="Lindsey Anderson" userId="6d4fb49d4867a9b1" providerId="LiveId" clId="{E1407247-CA08-4FB8-B0AF-6D5BA080CC6F}" dt="2022-10-24T03:36:09.586" v="3" actId="26606"/>
          <pc:sldLayoutMkLst>
            <pc:docMk/>
            <pc:sldMasterMk cId="3277862509" sldId="2147483810"/>
            <pc:sldLayoutMk cId="154655583" sldId="2147483804"/>
          </pc:sldLayoutMkLst>
        </pc:sldLayoutChg>
        <pc:sldLayoutChg chg="add del">
          <pc:chgData name="Lindsey Anderson" userId="6d4fb49d4867a9b1" providerId="LiveId" clId="{E1407247-CA08-4FB8-B0AF-6D5BA080CC6F}" dt="2022-10-24T03:36:09.586" v="3" actId="26606"/>
          <pc:sldLayoutMkLst>
            <pc:docMk/>
            <pc:sldMasterMk cId="3277862509" sldId="2147483810"/>
            <pc:sldLayoutMk cId="2452251975" sldId="2147483805"/>
          </pc:sldLayoutMkLst>
        </pc:sldLayoutChg>
        <pc:sldLayoutChg chg="add del">
          <pc:chgData name="Lindsey Anderson" userId="6d4fb49d4867a9b1" providerId="LiveId" clId="{E1407247-CA08-4FB8-B0AF-6D5BA080CC6F}" dt="2022-10-24T03:36:09.586" v="3" actId="26606"/>
          <pc:sldLayoutMkLst>
            <pc:docMk/>
            <pc:sldMasterMk cId="3277862509" sldId="2147483810"/>
            <pc:sldLayoutMk cId="636500439" sldId="2147483806"/>
          </pc:sldLayoutMkLst>
        </pc:sldLayoutChg>
        <pc:sldLayoutChg chg="add del">
          <pc:chgData name="Lindsey Anderson" userId="6d4fb49d4867a9b1" providerId="LiveId" clId="{E1407247-CA08-4FB8-B0AF-6D5BA080CC6F}" dt="2022-10-24T03:36:09.586" v="3" actId="26606"/>
          <pc:sldLayoutMkLst>
            <pc:docMk/>
            <pc:sldMasterMk cId="3277862509" sldId="2147483810"/>
            <pc:sldLayoutMk cId="1906336730" sldId="2147483807"/>
          </pc:sldLayoutMkLst>
        </pc:sldLayoutChg>
        <pc:sldLayoutChg chg="add del">
          <pc:chgData name="Lindsey Anderson" userId="6d4fb49d4867a9b1" providerId="LiveId" clId="{E1407247-CA08-4FB8-B0AF-6D5BA080CC6F}" dt="2022-10-24T03:36:09.586" v="3" actId="26606"/>
          <pc:sldLayoutMkLst>
            <pc:docMk/>
            <pc:sldMasterMk cId="3277862509" sldId="2147483810"/>
            <pc:sldLayoutMk cId="3152635436" sldId="2147483808"/>
          </pc:sldLayoutMkLst>
        </pc:sldLayoutChg>
        <pc:sldLayoutChg chg="add del">
          <pc:chgData name="Lindsey Anderson" userId="6d4fb49d4867a9b1" providerId="LiveId" clId="{E1407247-CA08-4FB8-B0AF-6D5BA080CC6F}" dt="2022-10-24T03:36:09.586" v="3" actId="26606"/>
          <pc:sldLayoutMkLst>
            <pc:docMk/>
            <pc:sldMasterMk cId="3277862509" sldId="2147483810"/>
            <pc:sldLayoutMk cId="4060903076" sldId="2147483809"/>
          </pc:sldLayoutMkLst>
        </pc:sldLayoutChg>
      </pc:sldMasterChg>
      <pc:sldMasterChg chg="add del addSldLayout delSldLayout">
        <pc:chgData name="Lindsey Anderson" userId="6d4fb49d4867a9b1" providerId="LiveId" clId="{E1407247-CA08-4FB8-B0AF-6D5BA080CC6F}" dt="2022-10-24T03:36:05.194" v="1" actId="26606"/>
        <pc:sldMasterMkLst>
          <pc:docMk/>
          <pc:sldMasterMk cId="832714886" sldId="2147483823"/>
        </pc:sldMasterMkLst>
        <pc:sldLayoutChg chg="add del">
          <pc:chgData name="Lindsey Anderson" userId="6d4fb49d4867a9b1" providerId="LiveId" clId="{E1407247-CA08-4FB8-B0AF-6D5BA080CC6F}" dt="2022-10-24T03:36:05.194" v="1" actId="26606"/>
          <pc:sldLayoutMkLst>
            <pc:docMk/>
            <pc:sldMasterMk cId="832714886" sldId="2147483823"/>
            <pc:sldLayoutMk cId="1522564740" sldId="2147483812"/>
          </pc:sldLayoutMkLst>
        </pc:sldLayoutChg>
        <pc:sldLayoutChg chg="add del">
          <pc:chgData name="Lindsey Anderson" userId="6d4fb49d4867a9b1" providerId="LiveId" clId="{E1407247-CA08-4FB8-B0AF-6D5BA080CC6F}" dt="2022-10-24T03:36:05.194" v="1" actId="26606"/>
          <pc:sldLayoutMkLst>
            <pc:docMk/>
            <pc:sldMasterMk cId="832714886" sldId="2147483823"/>
            <pc:sldLayoutMk cId="1908737692" sldId="2147483813"/>
          </pc:sldLayoutMkLst>
        </pc:sldLayoutChg>
        <pc:sldLayoutChg chg="add del">
          <pc:chgData name="Lindsey Anderson" userId="6d4fb49d4867a9b1" providerId="LiveId" clId="{E1407247-CA08-4FB8-B0AF-6D5BA080CC6F}" dt="2022-10-24T03:36:05.194" v="1" actId="26606"/>
          <pc:sldLayoutMkLst>
            <pc:docMk/>
            <pc:sldMasterMk cId="832714886" sldId="2147483823"/>
            <pc:sldLayoutMk cId="2447211790" sldId="2147483814"/>
          </pc:sldLayoutMkLst>
        </pc:sldLayoutChg>
        <pc:sldLayoutChg chg="add del">
          <pc:chgData name="Lindsey Anderson" userId="6d4fb49d4867a9b1" providerId="LiveId" clId="{E1407247-CA08-4FB8-B0AF-6D5BA080CC6F}" dt="2022-10-24T03:36:05.194" v="1" actId="26606"/>
          <pc:sldLayoutMkLst>
            <pc:docMk/>
            <pc:sldMasterMk cId="832714886" sldId="2147483823"/>
            <pc:sldLayoutMk cId="3906114668" sldId="2147483815"/>
          </pc:sldLayoutMkLst>
        </pc:sldLayoutChg>
        <pc:sldLayoutChg chg="add del">
          <pc:chgData name="Lindsey Anderson" userId="6d4fb49d4867a9b1" providerId="LiveId" clId="{E1407247-CA08-4FB8-B0AF-6D5BA080CC6F}" dt="2022-10-24T03:36:05.194" v="1" actId="26606"/>
          <pc:sldLayoutMkLst>
            <pc:docMk/>
            <pc:sldMasterMk cId="832714886" sldId="2147483823"/>
            <pc:sldLayoutMk cId="308722136" sldId="2147483816"/>
          </pc:sldLayoutMkLst>
        </pc:sldLayoutChg>
        <pc:sldLayoutChg chg="add del">
          <pc:chgData name="Lindsey Anderson" userId="6d4fb49d4867a9b1" providerId="LiveId" clId="{E1407247-CA08-4FB8-B0AF-6D5BA080CC6F}" dt="2022-10-24T03:36:05.194" v="1" actId="26606"/>
          <pc:sldLayoutMkLst>
            <pc:docMk/>
            <pc:sldMasterMk cId="832714886" sldId="2147483823"/>
            <pc:sldLayoutMk cId="166411997" sldId="2147483817"/>
          </pc:sldLayoutMkLst>
        </pc:sldLayoutChg>
        <pc:sldLayoutChg chg="add del">
          <pc:chgData name="Lindsey Anderson" userId="6d4fb49d4867a9b1" providerId="LiveId" clId="{E1407247-CA08-4FB8-B0AF-6D5BA080CC6F}" dt="2022-10-24T03:36:05.194" v="1" actId="26606"/>
          <pc:sldLayoutMkLst>
            <pc:docMk/>
            <pc:sldMasterMk cId="832714886" sldId="2147483823"/>
            <pc:sldLayoutMk cId="568450317" sldId="2147483818"/>
          </pc:sldLayoutMkLst>
        </pc:sldLayoutChg>
        <pc:sldLayoutChg chg="add del">
          <pc:chgData name="Lindsey Anderson" userId="6d4fb49d4867a9b1" providerId="LiveId" clId="{E1407247-CA08-4FB8-B0AF-6D5BA080CC6F}" dt="2022-10-24T03:36:05.194" v="1" actId="26606"/>
          <pc:sldLayoutMkLst>
            <pc:docMk/>
            <pc:sldMasterMk cId="832714886" sldId="2147483823"/>
            <pc:sldLayoutMk cId="2555734741" sldId="2147483819"/>
          </pc:sldLayoutMkLst>
        </pc:sldLayoutChg>
        <pc:sldLayoutChg chg="add del">
          <pc:chgData name="Lindsey Anderson" userId="6d4fb49d4867a9b1" providerId="LiveId" clId="{E1407247-CA08-4FB8-B0AF-6D5BA080CC6F}" dt="2022-10-24T03:36:05.194" v="1" actId="26606"/>
          <pc:sldLayoutMkLst>
            <pc:docMk/>
            <pc:sldMasterMk cId="832714886" sldId="2147483823"/>
            <pc:sldLayoutMk cId="4940330" sldId="2147483820"/>
          </pc:sldLayoutMkLst>
        </pc:sldLayoutChg>
        <pc:sldLayoutChg chg="add del">
          <pc:chgData name="Lindsey Anderson" userId="6d4fb49d4867a9b1" providerId="LiveId" clId="{E1407247-CA08-4FB8-B0AF-6D5BA080CC6F}" dt="2022-10-24T03:36:05.194" v="1" actId="26606"/>
          <pc:sldLayoutMkLst>
            <pc:docMk/>
            <pc:sldMasterMk cId="832714886" sldId="2147483823"/>
            <pc:sldLayoutMk cId="3904412797" sldId="2147483821"/>
          </pc:sldLayoutMkLst>
        </pc:sldLayoutChg>
        <pc:sldLayoutChg chg="add del">
          <pc:chgData name="Lindsey Anderson" userId="6d4fb49d4867a9b1" providerId="LiveId" clId="{E1407247-CA08-4FB8-B0AF-6D5BA080CC6F}" dt="2022-10-24T03:36:05.194" v="1" actId="26606"/>
          <pc:sldLayoutMkLst>
            <pc:docMk/>
            <pc:sldMasterMk cId="832714886" sldId="2147483823"/>
            <pc:sldLayoutMk cId="2543888915" sldId="2147483822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Monday, October 24,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5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Monday, October 24,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0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Monday, October 24,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0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Monday, October 24,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3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Monday, October 24,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6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Monday, October 24,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239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Monday, October 24,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70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Monday, October 24,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9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Monday, October 24,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9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Monday, October 24,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9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Monday, October 24,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99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Monday, October 24, 2022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245931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_CSibQcg5BA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xu7ycB2cxuc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CE9E2ED-2BB1-46AE-A037-86EC1BFB3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09B734-A8FE-E956-9DD7-5BAF7CB7A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228550"/>
            <a:ext cx="4350870" cy="2947210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Georgia	 O’Keeffe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920E9B-F055-41F4-37AA-6EDF7AEDF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89120"/>
            <a:ext cx="4210167" cy="1192815"/>
          </a:xfrm>
        </p:spPr>
        <p:txBody>
          <a:bodyPr anchor="b">
            <a:normAutofit/>
          </a:bodyPr>
          <a:lstStyle/>
          <a:p>
            <a:pPr algn="l"/>
            <a:r>
              <a:rPr lang="en-US" sz="1400"/>
              <a:t>November 15, 1887 – March 6, 1986</a:t>
            </a: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7" y="-3"/>
            <a:ext cx="3611463" cy="6858000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100000">
                <a:schemeClr val="tx2">
                  <a:lumMod val="50000"/>
                  <a:lumOff val="50000"/>
                  <a:alpha val="5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2000">
                <a:schemeClr val="accent2">
                  <a:alpha val="69000"/>
                </a:schemeClr>
              </a:gs>
              <a:gs pos="99000">
                <a:schemeClr val="accent4">
                  <a:alpha val="74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426853" y="-345671"/>
            <a:ext cx="3429002" cy="4120348"/>
          </a:xfrm>
          <a:prstGeom prst="rect">
            <a:avLst/>
          </a:prstGeom>
          <a:gradFill>
            <a:gsLst>
              <a:gs pos="0">
                <a:schemeClr val="accent5">
                  <a:alpha val="26000"/>
                </a:schemeClr>
              </a:gs>
              <a:gs pos="49000">
                <a:schemeClr val="tx2">
                  <a:lumMod val="75000"/>
                  <a:lumOff val="25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Georgia O'Keeffe | Artist Profile | NMWA">
            <a:extLst>
              <a:ext uri="{FF2B5EF4-FFF2-40B4-BE49-F238E27FC236}">
                <a16:creationId xmlns:a16="http://schemas.microsoft.com/office/drawing/2014/main" id="{2AED88D4-62A6-CA4A-5457-AD2D3B54DA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-3"/>
          <a:stretch/>
        </p:blipFill>
        <p:spPr bwMode="auto"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71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83" name="Rectangle 3082">
            <a:extLst>
              <a:ext uri="{FF2B5EF4-FFF2-40B4-BE49-F238E27FC236}">
                <a16:creationId xmlns:a16="http://schemas.microsoft.com/office/drawing/2014/main" id="{E3CBB9B1-7B7D-4BA1-A1AF-572168B39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CFB628-DEFD-B5DE-BD65-C09894A3D8BC}"/>
              </a:ext>
            </a:extLst>
          </p:cNvPr>
          <p:cNvSpPr txBox="1"/>
          <p:nvPr/>
        </p:nvSpPr>
        <p:spPr>
          <a:xfrm>
            <a:off x="8595724" y="-64886"/>
            <a:ext cx="3091607" cy="172764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b="1" cap="all" spc="700" dirty="0">
                <a:latin typeface="+mj-lt"/>
                <a:ea typeface="+mj-ea"/>
                <a:cs typeface="+mj-cs"/>
              </a:rPr>
              <a:t>Life of </a:t>
            </a:r>
            <a:r>
              <a:rPr lang="en-US" sz="2800" b="1" cap="all" spc="700" dirty="0" err="1">
                <a:latin typeface="+mj-lt"/>
                <a:ea typeface="+mj-ea"/>
                <a:cs typeface="+mj-cs"/>
              </a:rPr>
              <a:t>GeorgiA</a:t>
            </a:r>
            <a:r>
              <a:rPr lang="en-US" sz="2800" b="1" cap="all" spc="700" dirty="0">
                <a:latin typeface="+mj-lt"/>
                <a:ea typeface="+mj-ea"/>
                <a:cs typeface="+mj-cs"/>
              </a:rPr>
              <a:t> O’Keeffe</a:t>
            </a:r>
          </a:p>
        </p:txBody>
      </p:sp>
      <p:pic>
        <p:nvPicPr>
          <p:cNvPr id="3074" name="Picture 2" descr="A woman stands in front of a painting with a blank expression. Her dark hair is in a bun and she wears a dark shirt with a white collar. The painting in the background is in a spiral shape. The image is in black and white.">
            <a:extLst>
              <a:ext uri="{FF2B5EF4-FFF2-40B4-BE49-F238E27FC236}">
                <a16:creationId xmlns:a16="http://schemas.microsoft.com/office/drawing/2014/main" id="{1F38CFC4-252A-4177-711C-2B4A5C54C9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2" r="1" b="25013"/>
          <a:stretch/>
        </p:blipFill>
        <p:spPr bwMode="auto">
          <a:xfrm>
            <a:off x="20" y="431"/>
            <a:ext cx="8115280" cy="64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8E16B22-7F1E-0E60-24AF-8E9783DB8D79}"/>
              </a:ext>
            </a:extLst>
          </p:cNvPr>
          <p:cNvSpPr txBox="1"/>
          <p:nvPr/>
        </p:nvSpPr>
        <p:spPr>
          <a:xfrm>
            <a:off x="8229601" y="1727643"/>
            <a:ext cx="3823854" cy="4517882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/>
          <a:p>
            <a:pPr marL="285750"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Known as Mother of American Modernism</a:t>
            </a:r>
          </a:p>
          <a:p>
            <a:pPr marL="285750"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2nd of 7 children</a:t>
            </a:r>
          </a:p>
          <a:p>
            <a:pPr marL="285750"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Grew up on a farm in Wisconsin</a:t>
            </a:r>
          </a:p>
          <a:p>
            <a:pPr marL="285750"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Studied at Art Institute of Chicago</a:t>
            </a:r>
          </a:p>
          <a:p>
            <a:pPr marL="285750"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O'Keeffe taught art at public schools in Amarillo, Texas, from 1912 to 1914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O'Keeffe split her time between New York and painting in New Mexico. She was particularly inspired by Ghost Ranch, north of </a:t>
            </a:r>
            <a:r>
              <a:rPr lang="en-US" sz="14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Abiquiú</a:t>
            </a:r>
            <a:r>
              <a:rPr lang="en-US" sz="1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and she decided to move into a house there in 1940</a:t>
            </a:r>
          </a:p>
          <a:p>
            <a:pPr marL="285750"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Later in life O'Keeffe suffered from macular degeneration and began to lose her eyesight</a:t>
            </a:r>
          </a:p>
          <a:p>
            <a:pPr marL="285750"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She was 98 years old when she passed away</a:t>
            </a:r>
          </a:p>
          <a:p>
            <a:pPr marL="57150">
              <a:lnSpc>
                <a:spcPct val="120000"/>
              </a:lnSpc>
              <a:spcAft>
                <a:spcPts val="600"/>
              </a:spcAft>
            </a:pP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3085" name="Rectangle 3084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49257"/>
          </a:xfrm>
          <a:prstGeom prst="rect">
            <a:avLst/>
          </a:prstGeom>
          <a:gradFill>
            <a:gsLst>
              <a:gs pos="34000">
                <a:schemeClr val="accent4">
                  <a:alpha val="73000"/>
                </a:schemeClr>
              </a:gs>
              <a:gs pos="100000">
                <a:schemeClr val="accent5">
                  <a:alpha val="89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7" name="Rectangle 3086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8314"/>
            <a:ext cx="8115300" cy="449258"/>
          </a:xfrm>
          <a:prstGeom prst="rect">
            <a:avLst/>
          </a:prstGeom>
          <a:gradFill>
            <a:gsLst>
              <a:gs pos="22000">
                <a:schemeClr val="accent5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77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Almanac: Georgia O'Keeffe">
            <a:hlinkClick r:id="" action="ppaction://media"/>
            <a:extLst>
              <a:ext uri="{FF2B5EF4-FFF2-40B4-BE49-F238E27FC236}">
                <a16:creationId xmlns:a16="http://schemas.microsoft.com/office/drawing/2014/main" id="{477EDF84-66FB-5275-473C-D55E5D5ABC2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68927" y="236105"/>
            <a:ext cx="10654145" cy="6019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4977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1" name="Rectangle 4110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3" name="Rectangle 4112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115" name="Rectangle 4114">
            <a:extLst>
              <a:ext uri="{FF2B5EF4-FFF2-40B4-BE49-F238E27FC236}">
                <a16:creationId xmlns:a16="http://schemas.microsoft.com/office/drawing/2014/main" id="{80C06356-CACE-4622-8B88-5EC1EAE6E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7" name="Rectangle 4116">
            <a:extLst>
              <a:ext uri="{FF2B5EF4-FFF2-40B4-BE49-F238E27FC236}">
                <a16:creationId xmlns:a16="http://schemas.microsoft.com/office/drawing/2014/main" id="{5CA35D8E-BEAC-4872-B18F-3CCC36DCB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" y="0"/>
            <a:ext cx="6091517" cy="6891993"/>
          </a:xfrm>
          <a:prstGeom prst="rect">
            <a:avLst/>
          </a:prstGeom>
          <a:gradFill>
            <a:gsLst>
              <a:gs pos="300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9" name="Rectangle 4118">
            <a:extLst>
              <a:ext uri="{FF2B5EF4-FFF2-40B4-BE49-F238E27FC236}">
                <a16:creationId xmlns:a16="http://schemas.microsoft.com/office/drawing/2014/main" id="{5BD7E85E-6BD7-47FC-81B7-455B04D98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397998" y="397998"/>
            <a:ext cx="6891996" cy="6095999"/>
          </a:xfrm>
          <a:prstGeom prst="rect">
            <a:avLst/>
          </a:prstGeom>
          <a:gradFill>
            <a:gsLst>
              <a:gs pos="0">
                <a:schemeClr val="accent2"/>
              </a:gs>
              <a:gs pos="99000">
                <a:schemeClr val="accent4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21" name="Rectangle 4120">
            <a:extLst>
              <a:ext uri="{FF2B5EF4-FFF2-40B4-BE49-F238E27FC236}">
                <a16:creationId xmlns:a16="http://schemas.microsoft.com/office/drawing/2014/main" id="{5F1CCB10-2B3F-461A-8B1A-A8AE3B15A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6705" y="-836704"/>
            <a:ext cx="4422588" cy="6096002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  <a:alpha val="26000"/>
                </a:schemeClr>
              </a:gs>
              <a:gs pos="92000">
                <a:schemeClr val="accent5">
                  <a:alpha val="33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23" name="Rectangle 4122">
            <a:extLst>
              <a:ext uri="{FF2B5EF4-FFF2-40B4-BE49-F238E27FC236}">
                <a16:creationId xmlns:a16="http://schemas.microsoft.com/office/drawing/2014/main" id="{BAAE1D56-3D64-4491-8DD8-A6CE2E958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310154" y="767351"/>
            <a:ext cx="6805130" cy="5270422"/>
          </a:xfrm>
          <a:prstGeom prst="rect">
            <a:avLst/>
          </a:prstGeom>
          <a:gradFill>
            <a:gsLst>
              <a:gs pos="3800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5">
                  <a:alpha val="4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102" name="Picture 6" descr="Radiator Building – Night, New York, 1927 - Georgia O'Keeffe - WikiArt.org">
            <a:extLst>
              <a:ext uri="{FF2B5EF4-FFF2-40B4-BE49-F238E27FC236}">
                <a16:creationId xmlns:a16="http://schemas.microsoft.com/office/drawing/2014/main" id="{B629062D-3D57-2BD4-5F3A-3F7DA73D6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00299" y="682412"/>
            <a:ext cx="3314425" cy="550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5" name="Freeform: Shape 4124">
            <a:extLst>
              <a:ext uri="{FF2B5EF4-FFF2-40B4-BE49-F238E27FC236}">
                <a16:creationId xmlns:a16="http://schemas.microsoft.com/office/drawing/2014/main" id="{8924D53A-6760-46FA-A1DD-C7579CFCA5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677942">
            <a:off x="-224932" y="1009076"/>
            <a:ext cx="4808302" cy="4808302"/>
          </a:xfrm>
          <a:custGeom>
            <a:avLst/>
            <a:gdLst>
              <a:gd name="connsiteX0" fmla="*/ 290168 w 4808302"/>
              <a:gd name="connsiteY0" fmla="*/ 1258190 h 4808302"/>
              <a:gd name="connsiteX1" fmla="*/ 2404151 w 4808302"/>
              <a:gd name="connsiteY1" fmla="*/ 0 h 4808302"/>
              <a:gd name="connsiteX2" fmla="*/ 4808302 w 4808302"/>
              <a:gd name="connsiteY2" fmla="*/ 2404151 h 4808302"/>
              <a:gd name="connsiteX3" fmla="*/ 2404151 w 4808302"/>
              <a:gd name="connsiteY3" fmla="*/ 4808302 h 4808302"/>
              <a:gd name="connsiteX4" fmla="*/ 2242556 w 4808302"/>
              <a:gd name="connsiteY4" fmla="*/ 4800142 h 4808302"/>
              <a:gd name="connsiteX5" fmla="*/ 472376 w 4808302"/>
              <a:gd name="connsiteY5" fmla="*/ 3830958 h 4808302"/>
              <a:gd name="connsiteX6" fmla="*/ 410591 w 4808302"/>
              <a:gd name="connsiteY6" fmla="*/ 3748335 h 4808302"/>
              <a:gd name="connsiteX7" fmla="*/ 0 w 4808302"/>
              <a:gd name="connsiteY7" fmla="*/ 2404151 h 4808302"/>
              <a:gd name="connsiteX8" fmla="*/ 290168 w 4808302"/>
              <a:gd name="connsiteY8" fmla="*/ 1258190 h 4808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808302">
                <a:moveTo>
                  <a:pt x="290168" y="1258190"/>
                </a:moveTo>
                <a:cubicBezTo>
                  <a:pt x="697285" y="508755"/>
                  <a:pt x="149130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3731927"/>
                  <a:pt x="3731927" y="4808302"/>
                  <a:pt x="2404151" y="4808302"/>
                </a:cubicBezTo>
                <a:lnTo>
                  <a:pt x="2242556" y="4800142"/>
                </a:lnTo>
                <a:lnTo>
                  <a:pt x="472376" y="3830958"/>
                </a:lnTo>
                <a:lnTo>
                  <a:pt x="410591" y="3748335"/>
                </a:lnTo>
                <a:cubicBezTo>
                  <a:pt x="151365" y="3364630"/>
                  <a:pt x="0" y="2902067"/>
                  <a:pt x="0" y="2404151"/>
                </a:cubicBezTo>
                <a:cubicBezTo>
                  <a:pt x="0" y="1989221"/>
                  <a:pt x="105115" y="1598842"/>
                  <a:pt x="290168" y="125819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D0BF9C-3A5D-0D91-4A48-61658628C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517" y="-304587"/>
            <a:ext cx="3967115" cy="1799567"/>
          </a:xfrm>
        </p:spPr>
        <p:txBody>
          <a:bodyPr vert="horz" lIns="0" tIns="0" rIns="0" bIns="0" rtlCol="0" anchor="b">
            <a:normAutofit/>
          </a:bodyPr>
          <a:lstStyle/>
          <a:p>
            <a:r>
              <a:rPr lang="en-US" sz="3200" spc="750" dirty="0">
                <a:solidFill>
                  <a:schemeClr val="bg1"/>
                </a:solidFill>
              </a:rPr>
              <a:t>Famous</a:t>
            </a:r>
            <a:br>
              <a:rPr lang="en-US" sz="3200" spc="750" dirty="0">
                <a:solidFill>
                  <a:schemeClr val="bg1"/>
                </a:solidFill>
              </a:rPr>
            </a:br>
            <a:r>
              <a:rPr lang="en-US" sz="3200" spc="750" dirty="0">
                <a:solidFill>
                  <a:schemeClr val="bg1"/>
                </a:solidFill>
              </a:rPr>
              <a:t>Art work</a:t>
            </a:r>
          </a:p>
        </p:txBody>
      </p:sp>
      <p:pic>
        <p:nvPicPr>
          <p:cNvPr id="4098" name="Picture 2" descr="12 things to know about Georgia O'Keeffe - Art Shortlist">
            <a:extLst>
              <a:ext uri="{FF2B5EF4-FFF2-40B4-BE49-F238E27FC236}">
                <a16:creationId xmlns:a16="http://schemas.microsoft.com/office/drawing/2014/main" id="{3C32252A-652C-DBB5-4019-8FF0A8755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34483" y="1046698"/>
            <a:ext cx="3000318" cy="220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Cow's Skull: Red, White, and Blue">
            <a:extLst>
              <a:ext uri="{FF2B5EF4-FFF2-40B4-BE49-F238E27FC236}">
                <a16:creationId xmlns:a16="http://schemas.microsoft.com/office/drawing/2014/main" id="{3AE75062-9701-A9C1-5380-BCAAD61CF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54219" y="3499721"/>
            <a:ext cx="2541735" cy="283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01206FB-8C69-CF1B-229F-1893BA419E74}"/>
              </a:ext>
            </a:extLst>
          </p:cNvPr>
          <p:cNvSpPr txBox="1"/>
          <p:nvPr/>
        </p:nvSpPr>
        <p:spPr>
          <a:xfrm>
            <a:off x="4907594" y="215296"/>
            <a:ext cx="37084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Radiator Building – Night New York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15D086-D400-AEDA-1432-965633E8716F}"/>
              </a:ext>
            </a:extLst>
          </p:cNvPr>
          <p:cNvSpPr txBox="1"/>
          <p:nvPr/>
        </p:nvSpPr>
        <p:spPr>
          <a:xfrm>
            <a:off x="8954219" y="682412"/>
            <a:ext cx="2587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Oriental Poppies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B669B7-E257-AADE-E931-1A356FE9E177}"/>
              </a:ext>
            </a:extLst>
          </p:cNvPr>
          <p:cNvSpPr txBox="1"/>
          <p:nvPr/>
        </p:nvSpPr>
        <p:spPr>
          <a:xfrm>
            <a:off x="8455416" y="6397494"/>
            <a:ext cx="3585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Cow’s Skull: Red, White &amp; Blue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98D492-9963-8C07-4E73-679F0A987F74}"/>
              </a:ext>
            </a:extLst>
          </p:cNvPr>
          <p:cNvSpPr txBox="1"/>
          <p:nvPr/>
        </p:nvSpPr>
        <p:spPr>
          <a:xfrm>
            <a:off x="270494" y="1936215"/>
            <a:ext cx="47659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American modernism was a cultural movement in the United States, showing both progressive transformation and optimism in the future.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i="0" dirty="0">
              <a:solidFill>
                <a:schemeClr val="bg1"/>
              </a:solidFill>
              <a:effectLst/>
              <a:latin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It is a reflection of life in America during the 20th century and the continuing socially climbing middle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Georgia began experimenting, leading her to develop highly abstracted art. Her drawings and paintings are large scale, extreme close-ups of flowers, leaves, and trees or combinations of skulls and flowers.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6748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9" name="Rectangle 5128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131" name="Rectangle 5130">
            <a:extLst>
              <a:ext uri="{FF2B5EF4-FFF2-40B4-BE49-F238E27FC236}">
                <a16:creationId xmlns:a16="http://schemas.microsoft.com/office/drawing/2014/main" id="{E3CBB9B1-7B7D-4BA1-A1AF-572168B39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4A8AC7-B364-A049-33D5-CAA4F426EF03}"/>
              </a:ext>
            </a:extLst>
          </p:cNvPr>
          <p:cNvSpPr txBox="1"/>
          <p:nvPr/>
        </p:nvSpPr>
        <p:spPr>
          <a:xfrm>
            <a:off x="8643193" y="457201"/>
            <a:ext cx="3091607" cy="172764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b="1" cap="all" spc="700">
                <a:latin typeface="+mj-lt"/>
                <a:ea typeface="+mj-ea"/>
                <a:cs typeface="+mj-cs"/>
              </a:rPr>
              <a:t>Jimson Weed</a:t>
            </a:r>
          </a:p>
        </p:txBody>
      </p:sp>
      <p:pic>
        <p:nvPicPr>
          <p:cNvPr id="5122" name="Picture 2" descr="Georgia O Keeffe Flower Paintings">
            <a:extLst>
              <a:ext uri="{FF2B5EF4-FFF2-40B4-BE49-F238E27FC236}">
                <a16:creationId xmlns:a16="http://schemas.microsoft.com/office/drawing/2014/main" id="{20ED8470-BB7B-7AB2-E5E3-2914F387A4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40" r="1" b="14908"/>
          <a:stretch/>
        </p:blipFill>
        <p:spPr bwMode="auto">
          <a:xfrm>
            <a:off x="20" y="431"/>
            <a:ext cx="8115280" cy="64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F1221DF-10DD-EF1A-656D-65F83B8C5B13}"/>
              </a:ext>
            </a:extLst>
          </p:cNvPr>
          <p:cNvSpPr txBox="1"/>
          <p:nvPr/>
        </p:nvSpPr>
        <p:spPr>
          <a:xfrm>
            <a:off x="8643193" y="2530549"/>
            <a:ext cx="2942813" cy="342812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285750"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/>
              <a:t>Completed in 1936</a:t>
            </a:r>
          </a:p>
          <a:p>
            <a:pPr marL="285750"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/>
              <a:t>T</a:t>
            </a:r>
            <a:r>
              <a:rPr lang="en-US" sz="1400" b="0" i="0">
                <a:effectLst/>
              </a:rPr>
              <a:t>his work was commissioned by Elizabeth Arden a cosmetic magnate. She wanted to hang this painting in the exercise room of her new salon to encourage and boost her client’s energy</a:t>
            </a:r>
          </a:p>
          <a:p>
            <a:pPr marL="285750"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/>
              <a:t>It was </a:t>
            </a:r>
            <a:r>
              <a:rPr lang="en-US" sz="1400" b="0" i="0">
                <a:effectLst/>
              </a:rPr>
              <a:t>Sold at an auction by the Georgia O’ Keeffe Museum, for $44,405 million</a:t>
            </a:r>
            <a:endParaRPr lang="en-US" sz="1400"/>
          </a:p>
        </p:txBody>
      </p:sp>
      <p:sp>
        <p:nvSpPr>
          <p:cNvPr id="5133" name="Rectangle 5132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49257"/>
          </a:xfrm>
          <a:prstGeom prst="rect">
            <a:avLst/>
          </a:prstGeom>
          <a:gradFill>
            <a:gsLst>
              <a:gs pos="34000">
                <a:schemeClr val="accent4">
                  <a:alpha val="73000"/>
                </a:schemeClr>
              </a:gs>
              <a:gs pos="100000">
                <a:schemeClr val="accent5">
                  <a:alpha val="89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5" name="Rectangle 5134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8314"/>
            <a:ext cx="8115300" cy="449258"/>
          </a:xfrm>
          <a:prstGeom prst="rect">
            <a:avLst/>
          </a:prstGeom>
          <a:gradFill>
            <a:gsLst>
              <a:gs pos="22000">
                <a:schemeClr val="accent5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10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AA8834-A365-2156-5ACE-4F68981C0651}"/>
              </a:ext>
            </a:extLst>
          </p:cNvPr>
          <p:cNvSpPr txBox="1"/>
          <p:nvPr/>
        </p:nvSpPr>
        <p:spPr>
          <a:xfrm>
            <a:off x="2993366" y="1854679"/>
            <a:ext cx="6952891" cy="3418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2200" dirty="0">
                <a:solidFill>
                  <a:srgbClr val="000000"/>
                </a:solidFill>
                <a:effectLst/>
                <a:latin typeface="Gilroy-Medium"/>
                <a:ea typeface="Times New Roman" panose="02020603050405020304" pitchFamily="18" charset="0"/>
                <a:cs typeface="Times New Roman" panose="02020603050405020304" pitchFamily="18" charset="0"/>
              </a:rPr>
              <a:t>What’s going on in this artwork?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2200" dirty="0">
                <a:solidFill>
                  <a:srgbClr val="000000"/>
                </a:solidFill>
                <a:effectLst/>
                <a:latin typeface="Gilroy-Medium"/>
                <a:ea typeface="Times New Roman" panose="02020603050405020304" pitchFamily="18" charset="0"/>
                <a:cs typeface="Times New Roman" panose="02020603050405020304" pitchFamily="18" charset="0"/>
              </a:rPr>
              <a:t>What was your first reaction to this artwork? Why do you think you had the reaction? 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2200" dirty="0">
                <a:solidFill>
                  <a:srgbClr val="000000"/>
                </a:solidFill>
                <a:effectLst/>
                <a:latin typeface="Gilroy-Medium"/>
                <a:ea typeface="Times New Roman" panose="02020603050405020304" pitchFamily="18" charset="0"/>
                <a:cs typeface="Times New Roman" panose="02020603050405020304" pitchFamily="18" charset="0"/>
              </a:rPr>
              <a:t>Does your opinion about the artwork change the longer you look at it? Why?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2200" dirty="0">
                <a:solidFill>
                  <a:srgbClr val="000000"/>
                </a:solidFill>
                <a:effectLst/>
                <a:latin typeface="Gilroy-Medium"/>
                <a:ea typeface="Times New Roman" panose="02020603050405020304" pitchFamily="18" charset="0"/>
                <a:cs typeface="Times New Roman" panose="02020603050405020304" pitchFamily="18" charset="0"/>
              </a:rPr>
              <a:t>Describe the lines in this artwork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2200" dirty="0">
                <a:solidFill>
                  <a:srgbClr val="000000"/>
                </a:solidFill>
                <a:effectLst/>
                <a:latin typeface="Gilroy-Medium"/>
                <a:ea typeface="Times New Roman" panose="02020603050405020304" pitchFamily="18" charset="0"/>
                <a:cs typeface="Times New Roman" panose="02020603050405020304" pitchFamily="18" charset="0"/>
              </a:rPr>
              <a:t>What verbs would you use to describe this artwork?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2C5BF7-0B48-F175-29D9-D3AABD0C538B}"/>
              </a:ext>
            </a:extLst>
          </p:cNvPr>
          <p:cNvSpPr txBox="1"/>
          <p:nvPr/>
        </p:nvSpPr>
        <p:spPr>
          <a:xfrm>
            <a:off x="1984075" y="526211"/>
            <a:ext cx="3579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Discussion…</a:t>
            </a:r>
          </a:p>
        </p:txBody>
      </p:sp>
    </p:spTree>
    <p:extLst>
      <p:ext uri="{BB962C8B-B14F-4D97-AF65-F5344CB8AC3E}">
        <p14:creationId xmlns:p14="http://schemas.microsoft.com/office/powerpoint/2010/main" val="61765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9D7F9-F1EF-52E3-E061-4269A3CF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382" y="204212"/>
            <a:ext cx="9966960" cy="885680"/>
          </a:xfrm>
        </p:spPr>
        <p:txBody>
          <a:bodyPr/>
          <a:lstStyle/>
          <a:p>
            <a:r>
              <a:rPr lang="en-US" dirty="0"/>
              <a:t>Today’s art project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0C443B-6CD4-2EC0-AF39-AF11C8850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15347" y="1025237"/>
            <a:ext cx="3666836" cy="507999"/>
          </a:xfrm>
        </p:spPr>
        <p:txBody>
          <a:bodyPr>
            <a:normAutofit/>
          </a:bodyPr>
          <a:lstStyle/>
          <a:p>
            <a:r>
              <a:rPr lang="en-US" sz="2800" dirty="0"/>
              <a:t>Desert lizard</a:t>
            </a:r>
          </a:p>
        </p:txBody>
      </p:sp>
      <p:pic>
        <p:nvPicPr>
          <p:cNvPr id="4" name="Online Media 3" title="lizardhttp://krokotak.com/2021/05/lizard-crafts-for-kids/">
            <a:hlinkClick r:id="" action="ppaction://media"/>
            <a:extLst>
              <a:ext uri="{FF2B5EF4-FFF2-40B4-BE49-F238E27FC236}">
                <a16:creationId xmlns:a16="http://schemas.microsoft.com/office/drawing/2014/main" id="{49A90279-F9AD-131F-9F04-3B475185B41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32691" y="2152072"/>
            <a:ext cx="4936959" cy="278938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851EC09-9476-5FF8-0240-93CA09AFAB70}"/>
              </a:ext>
            </a:extLst>
          </p:cNvPr>
          <p:cNvSpPr txBox="1"/>
          <p:nvPr/>
        </p:nvSpPr>
        <p:spPr>
          <a:xfrm>
            <a:off x="6400799" y="2367171"/>
            <a:ext cx="493695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Georgia loved the desert. She saw the beauty in its simple landscape &amp; captivating creatures!</a:t>
            </a:r>
          </a:p>
          <a:p>
            <a:endParaRPr lang="en-US" sz="2200" dirty="0"/>
          </a:p>
          <a:p>
            <a:r>
              <a:rPr lang="en-US" sz="2200" dirty="0"/>
              <a:t>Be sure to use bright colors and bold patterns like O’Keeffe</a:t>
            </a:r>
          </a:p>
        </p:txBody>
      </p:sp>
    </p:spTree>
    <p:extLst>
      <p:ext uri="{BB962C8B-B14F-4D97-AF65-F5344CB8AC3E}">
        <p14:creationId xmlns:p14="http://schemas.microsoft.com/office/powerpoint/2010/main" val="38480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357</Words>
  <Application>Microsoft Office PowerPoint</Application>
  <PresentationFormat>Widescreen</PresentationFormat>
  <Paragraphs>35</Paragraphs>
  <Slides>7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Avenir Next LT Pro</vt:lpstr>
      <vt:lpstr>Calibri</vt:lpstr>
      <vt:lpstr>Gilroy-Medium</vt:lpstr>
      <vt:lpstr>Open Sans</vt:lpstr>
      <vt:lpstr>Tahoma</vt:lpstr>
      <vt:lpstr>Wingdings</vt:lpstr>
      <vt:lpstr>GradientRiseVTI</vt:lpstr>
      <vt:lpstr>Georgia  O’Keeffe</vt:lpstr>
      <vt:lpstr>PowerPoint Presentation</vt:lpstr>
      <vt:lpstr>PowerPoint Presentation</vt:lpstr>
      <vt:lpstr>Famous Art work</vt:lpstr>
      <vt:lpstr>PowerPoint Presentation</vt:lpstr>
      <vt:lpstr>PowerPoint Presentation</vt:lpstr>
      <vt:lpstr>Today’s art 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Georgia  O’Keefe</dc:title>
  <dc:creator>Lindsey Anderson</dc:creator>
  <cp:lastModifiedBy>Lindsey Anderson</cp:lastModifiedBy>
  <cp:revision>1</cp:revision>
  <dcterms:created xsi:type="dcterms:W3CDTF">2022-10-24T03:31:45Z</dcterms:created>
  <dcterms:modified xsi:type="dcterms:W3CDTF">2022-10-25T03:54:52Z</dcterms:modified>
</cp:coreProperties>
</file>