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9414C-99F9-454A-B541-FA24CE54361E}" v="157" dt="2023-01-23T04:06:55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2FE9414C-99F9-454A-B541-FA24CE54361E}"/>
    <pc:docChg chg="undo custSel addSld delSld modSld">
      <pc:chgData name="Lindsey Anderson" userId="6d4fb49d4867a9b1" providerId="LiveId" clId="{2FE9414C-99F9-454A-B541-FA24CE54361E}" dt="2023-01-23T04:06:55.927" v="956"/>
      <pc:docMkLst>
        <pc:docMk/>
      </pc:docMkLst>
      <pc:sldChg chg="addSp modSp new mod modTransition modAnim">
        <pc:chgData name="Lindsey Anderson" userId="6d4fb49d4867a9b1" providerId="LiveId" clId="{2FE9414C-99F9-454A-B541-FA24CE54361E}" dt="2023-01-23T02:37:42.800" v="129"/>
        <pc:sldMkLst>
          <pc:docMk/>
          <pc:sldMk cId="2464715248" sldId="257"/>
        </pc:sldMkLst>
        <pc:picChg chg="add mod">
          <ac:chgData name="Lindsey Anderson" userId="6d4fb49d4867a9b1" providerId="LiveId" clId="{2FE9414C-99F9-454A-B541-FA24CE54361E}" dt="2023-01-23T02:24:25.252" v="15" actId="14100"/>
          <ac:picMkLst>
            <pc:docMk/>
            <pc:sldMk cId="2464715248" sldId="257"/>
            <ac:picMk id="2" creationId="{061C6BBC-6A93-21E0-F16E-4679E6F2289D}"/>
          </ac:picMkLst>
        </pc:picChg>
      </pc:sldChg>
      <pc:sldChg chg="addSp delSp modSp del mod modTransition delAnim modAnim">
        <pc:chgData name="Lindsey Anderson" userId="6d4fb49d4867a9b1" providerId="LiveId" clId="{2FE9414C-99F9-454A-B541-FA24CE54361E}" dt="2023-01-23T02:23:45.470" v="11" actId="2696"/>
        <pc:sldMkLst>
          <pc:docMk/>
          <pc:sldMk cId="3836440911" sldId="257"/>
        </pc:sldMkLst>
        <pc:picChg chg="del">
          <ac:chgData name="Lindsey Anderson" userId="6d4fb49d4867a9b1" providerId="LiveId" clId="{2FE9414C-99F9-454A-B541-FA24CE54361E}" dt="2023-01-23T02:13:20.275" v="0" actId="478"/>
          <ac:picMkLst>
            <pc:docMk/>
            <pc:sldMk cId="3836440911" sldId="257"/>
            <ac:picMk id="2" creationId="{1C58B6D9-39C6-149A-1BF8-9468D7F552DD}"/>
          </ac:picMkLst>
        </pc:picChg>
        <pc:picChg chg="add del mod">
          <ac:chgData name="Lindsey Anderson" userId="6d4fb49d4867a9b1" providerId="LiveId" clId="{2FE9414C-99F9-454A-B541-FA24CE54361E}" dt="2023-01-23T02:14:55.905" v="6" actId="478"/>
          <ac:picMkLst>
            <pc:docMk/>
            <pc:sldMk cId="3836440911" sldId="257"/>
            <ac:picMk id="3" creationId="{798E3991-9E6A-723D-CA80-095B8BAC2C3E}"/>
          </ac:picMkLst>
        </pc:picChg>
        <pc:picChg chg="add mod">
          <ac:chgData name="Lindsey Anderson" userId="6d4fb49d4867a9b1" providerId="LiveId" clId="{2FE9414C-99F9-454A-B541-FA24CE54361E}" dt="2023-01-23T02:15:01.122" v="8" actId="14100"/>
          <ac:picMkLst>
            <pc:docMk/>
            <pc:sldMk cId="3836440911" sldId="257"/>
            <ac:picMk id="4" creationId="{AD41F7C5-06BE-A072-31CE-FF967159C5D4}"/>
          </ac:picMkLst>
        </pc:picChg>
      </pc:sldChg>
      <pc:sldChg chg="addSp modSp new mod modTransition setBg">
        <pc:chgData name="Lindsey Anderson" userId="6d4fb49d4867a9b1" providerId="LiveId" clId="{2FE9414C-99F9-454A-B541-FA24CE54361E}" dt="2023-01-23T03:33:20.168" v="894"/>
        <pc:sldMkLst>
          <pc:docMk/>
          <pc:sldMk cId="102605516" sldId="258"/>
        </pc:sldMkLst>
        <pc:spChg chg="mod">
          <ac:chgData name="Lindsey Anderson" userId="6d4fb49d4867a9b1" providerId="LiveId" clId="{2FE9414C-99F9-454A-B541-FA24CE54361E}" dt="2023-01-23T03:03:35.721" v="159" actId="1076"/>
          <ac:spMkLst>
            <pc:docMk/>
            <pc:sldMk cId="102605516" sldId="258"/>
            <ac:spMk id="2" creationId="{080807B0-7C18-ABEA-E70E-58C4781BF51A}"/>
          </ac:spMkLst>
        </pc:spChg>
        <pc:spChg chg="mod">
          <ac:chgData name="Lindsey Anderson" userId="6d4fb49d4867a9b1" providerId="LiveId" clId="{2FE9414C-99F9-454A-B541-FA24CE54361E}" dt="2023-01-23T03:20:53.452" v="606" actId="20577"/>
          <ac:spMkLst>
            <pc:docMk/>
            <pc:sldMk cId="102605516" sldId="258"/>
            <ac:spMk id="3" creationId="{3473A171-AE17-C717-567D-50CE82BF11E7}"/>
          </ac:spMkLst>
        </pc:spChg>
        <pc:spChg chg="add">
          <ac:chgData name="Lindsey Anderson" userId="6d4fb49d4867a9b1" providerId="LiveId" clId="{2FE9414C-99F9-454A-B541-FA24CE54361E}" dt="2023-01-23T03:03:27.238" v="157" actId="26606"/>
          <ac:spMkLst>
            <pc:docMk/>
            <pc:sldMk cId="102605516" sldId="258"/>
            <ac:spMk id="2055" creationId="{A88F843D-1C1B-C740-AC27-E3238D0F5F47}"/>
          </ac:spMkLst>
        </pc:spChg>
        <pc:spChg chg="add">
          <ac:chgData name="Lindsey Anderson" userId="6d4fb49d4867a9b1" providerId="LiveId" clId="{2FE9414C-99F9-454A-B541-FA24CE54361E}" dt="2023-01-23T03:03:27.238" v="157" actId="26606"/>
          <ac:spMkLst>
            <pc:docMk/>
            <pc:sldMk cId="102605516" sldId="258"/>
            <ac:spMk id="2057" creationId="{A21C8291-E3D5-4240-8FF4-E5213CBCC453}"/>
          </ac:spMkLst>
        </pc:spChg>
        <pc:spChg chg="add">
          <ac:chgData name="Lindsey Anderson" userId="6d4fb49d4867a9b1" providerId="LiveId" clId="{2FE9414C-99F9-454A-B541-FA24CE54361E}" dt="2023-01-23T03:03:27.238" v="157" actId="26606"/>
          <ac:spMkLst>
            <pc:docMk/>
            <pc:sldMk cId="102605516" sldId="258"/>
            <ac:spMk id="2059" creationId="{08B44AFE-C181-7047-8CC9-CA00BD385EEA}"/>
          </ac:spMkLst>
        </pc:spChg>
        <pc:picChg chg="add mod">
          <ac:chgData name="Lindsey Anderson" userId="6d4fb49d4867a9b1" providerId="LiveId" clId="{2FE9414C-99F9-454A-B541-FA24CE54361E}" dt="2023-01-23T03:03:27.238" v="157" actId="26606"/>
          <ac:picMkLst>
            <pc:docMk/>
            <pc:sldMk cId="102605516" sldId="258"/>
            <ac:picMk id="2050" creationId="{BE0DCD51-7B4B-3655-243E-7E62799462FD}"/>
          </ac:picMkLst>
        </pc:picChg>
      </pc:sldChg>
      <pc:sldChg chg="addSp delSp modSp new mod modTransition">
        <pc:chgData name="Lindsey Anderson" userId="6d4fb49d4867a9b1" providerId="LiveId" clId="{2FE9414C-99F9-454A-B541-FA24CE54361E}" dt="2023-01-23T03:33:23.807" v="895"/>
        <pc:sldMkLst>
          <pc:docMk/>
          <pc:sldMk cId="1751687941" sldId="259"/>
        </pc:sldMkLst>
        <pc:spChg chg="mod">
          <ac:chgData name="Lindsey Anderson" userId="6d4fb49d4867a9b1" providerId="LiveId" clId="{2FE9414C-99F9-454A-B541-FA24CE54361E}" dt="2023-01-23T03:07:33.588" v="301" actId="14100"/>
          <ac:spMkLst>
            <pc:docMk/>
            <pc:sldMk cId="1751687941" sldId="259"/>
            <ac:spMk id="2" creationId="{D675436A-C806-BC33-53CD-523884999CE0}"/>
          </ac:spMkLst>
        </pc:spChg>
        <pc:spChg chg="mod">
          <ac:chgData name="Lindsey Anderson" userId="6d4fb49d4867a9b1" providerId="LiveId" clId="{2FE9414C-99F9-454A-B541-FA24CE54361E}" dt="2023-01-23T03:21:42.041" v="614" actId="1076"/>
          <ac:spMkLst>
            <pc:docMk/>
            <pc:sldMk cId="1751687941" sldId="259"/>
            <ac:spMk id="3" creationId="{7DB787A9-449A-6C5E-AD3F-517DF4BF4ED8}"/>
          </ac:spMkLst>
        </pc:spChg>
        <pc:spChg chg="del">
          <ac:chgData name="Lindsey Anderson" userId="6d4fb49d4867a9b1" providerId="LiveId" clId="{2FE9414C-99F9-454A-B541-FA24CE54361E}" dt="2023-01-23T03:07:38.584" v="302" actId="478"/>
          <ac:spMkLst>
            <pc:docMk/>
            <pc:sldMk cId="1751687941" sldId="259"/>
            <ac:spMk id="4" creationId="{F4EBA142-DB28-9BF2-465B-2B7980C6DB7D}"/>
          </ac:spMkLst>
        </pc:spChg>
        <pc:spChg chg="mod">
          <ac:chgData name="Lindsey Anderson" userId="6d4fb49d4867a9b1" providerId="LiveId" clId="{2FE9414C-99F9-454A-B541-FA24CE54361E}" dt="2023-01-23T03:22:17.493" v="624" actId="1076"/>
          <ac:spMkLst>
            <pc:docMk/>
            <pc:sldMk cId="1751687941" sldId="259"/>
            <ac:spMk id="5" creationId="{54010843-280A-63EC-0116-F1A85EC39B42}"/>
          </ac:spMkLst>
        </pc:spChg>
        <pc:spChg chg="del">
          <ac:chgData name="Lindsey Anderson" userId="6d4fb49d4867a9b1" providerId="LiveId" clId="{2FE9414C-99F9-454A-B541-FA24CE54361E}" dt="2023-01-23T03:10:46.073" v="370" actId="478"/>
          <ac:spMkLst>
            <pc:docMk/>
            <pc:sldMk cId="1751687941" sldId="259"/>
            <ac:spMk id="6" creationId="{A0C52C64-622C-4ADD-E75B-A0943BC17F3A}"/>
          </ac:spMkLst>
        </pc:spChg>
        <pc:picChg chg="add mod">
          <ac:chgData name="Lindsey Anderson" userId="6d4fb49d4867a9b1" providerId="LiveId" clId="{2FE9414C-99F9-454A-B541-FA24CE54361E}" dt="2023-01-23T03:21:47.292" v="616" actId="1076"/>
          <ac:picMkLst>
            <pc:docMk/>
            <pc:sldMk cId="1751687941" sldId="259"/>
            <ac:picMk id="8" creationId="{69F2AC16-4114-0F69-8CA0-AD8C2089B52B}"/>
          </ac:picMkLst>
        </pc:picChg>
        <pc:picChg chg="add del mod">
          <ac:chgData name="Lindsey Anderson" userId="6d4fb49d4867a9b1" providerId="LiveId" clId="{2FE9414C-99F9-454A-B541-FA24CE54361E}" dt="2023-01-23T03:13:47.619" v="374" actId="478"/>
          <ac:picMkLst>
            <pc:docMk/>
            <pc:sldMk cId="1751687941" sldId="259"/>
            <ac:picMk id="10" creationId="{0AE91D25-0A8F-AEE0-C36D-25E4E22DB7C3}"/>
          </ac:picMkLst>
        </pc:picChg>
        <pc:picChg chg="add mod modCrop">
          <ac:chgData name="Lindsey Anderson" userId="6d4fb49d4867a9b1" providerId="LiveId" clId="{2FE9414C-99F9-454A-B541-FA24CE54361E}" dt="2023-01-23T03:21:54.515" v="618" actId="1076"/>
          <ac:picMkLst>
            <pc:docMk/>
            <pc:sldMk cId="1751687941" sldId="259"/>
            <ac:picMk id="12" creationId="{0A650B39-A785-7008-BA8F-99FB1E70D08D}"/>
          </ac:picMkLst>
        </pc:picChg>
        <pc:picChg chg="add del mod">
          <ac:chgData name="Lindsey Anderson" userId="6d4fb49d4867a9b1" providerId="LiveId" clId="{2FE9414C-99F9-454A-B541-FA24CE54361E}" dt="2023-01-23T03:14:06.353" v="378" actId="478"/>
          <ac:picMkLst>
            <pc:docMk/>
            <pc:sldMk cId="1751687941" sldId="259"/>
            <ac:picMk id="3074" creationId="{A93D6D0E-54E6-F0DE-B1FE-2B8313CCD13E}"/>
          </ac:picMkLst>
        </pc:picChg>
      </pc:sldChg>
      <pc:sldChg chg="addSp delSp modSp new mod modTransition setBg">
        <pc:chgData name="Lindsey Anderson" userId="6d4fb49d4867a9b1" providerId="LiveId" clId="{2FE9414C-99F9-454A-B541-FA24CE54361E}" dt="2023-01-23T03:33:35.737" v="896"/>
        <pc:sldMkLst>
          <pc:docMk/>
          <pc:sldMk cId="2054153712" sldId="260"/>
        </pc:sldMkLst>
        <pc:spChg chg="mod">
          <ac:chgData name="Lindsey Anderson" userId="6d4fb49d4867a9b1" providerId="LiveId" clId="{2FE9414C-99F9-454A-B541-FA24CE54361E}" dt="2023-01-23T03:28:29.161" v="827" actId="26606"/>
          <ac:spMkLst>
            <pc:docMk/>
            <pc:sldMk cId="2054153712" sldId="260"/>
            <ac:spMk id="2" creationId="{16A796A0-D237-3FC9-A66E-2881B75542F8}"/>
          </ac:spMkLst>
        </pc:spChg>
        <pc:spChg chg="mod">
          <ac:chgData name="Lindsey Anderson" userId="6d4fb49d4867a9b1" providerId="LiveId" clId="{2FE9414C-99F9-454A-B541-FA24CE54361E}" dt="2023-01-23T03:31:34.643" v="858" actId="1076"/>
          <ac:spMkLst>
            <pc:docMk/>
            <pc:sldMk cId="2054153712" sldId="260"/>
            <ac:spMk id="3" creationId="{8B770BF5-7E42-CB7C-E74B-4A86FCF2D496}"/>
          </ac:spMkLst>
        </pc:spChg>
        <pc:spChg chg="add">
          <ac:chgData name="Lindsey Anderson" userId="6d4fb49d4867a9b1" providerId="LiveId" clId="{2FE9414C-99F9-454A-B541-FA24CE54361E}" dt="2023-01-23T03:28:29.161" v="827" actId="26606"/>
          <ac:spMkLst>
            <pc:docMk/>
            <pc:sldMk cId="2054153712" sldId="260"/>
            <ac:spMk id="4103" creationId="{C868C70C-E5C4-CD47-888C-FCB3373B6D38}"/>
          </ac:spMkLst>
        </pc:spChg>
        <pc:spChg chg="add">
          <ac:chgData name="Lindsey Anderson" userId="6d4fb49d4867a9b1" providerId="LiveId" clId="{2FE9414C-99F9-454A-B541-FA24CE54361E}" dt="2023-01-23T03:28:29.161" v="827" actId="26606"/>
          <ac:spMkLst>
            <pc:docMk/>
            <pc:sldMk cId="2054153712" sldId="260"/>
            <ac:spMk id="4105" creationId="{D8C68F39-5E8A-844C-A8FD-394F253C1E5F}"/>
          </ac:spMkLst>
        </pc:spChg>
        <pc:spChg chg="add">
          <ac:chgData name="Lindsey Anderson" userId="6d4fb49d4867a9b1" providerId="LiveId" clId="{2FE9414C-99F9-454A-B541-FA24CE54361E}" dt="2023-01-23T03:28:29.161" v="827" actId="26606"/>
          <ac:spMkLst>
            <pc:docMk/>
            <pc:sldMk cId="2054153712" sldId="260"/>
            <ac:spMk id="4107" creationId="{BC583CEB-AC2B-2640-94F6-5958E6BC5BAB}"/>
          </ac:spMkLst>
        </pc:spChg>
        <pc:picChg chg="add del mod">
          <ac:chgData name="Lindsey Anderson" userId="6d4fb49d4867a9b1" providerId="LiveId" clId="{2FE9414C-99F9-454A-B541-FA24CE54361E}" dt="2023-01-23T03:27:03.697" v="819" actId="478"/>
          <ac:picMkLst>
            <pc:docMk/>
            <pc:sldMk cId="2054153712" sldId="260"/>
            <ac:picMk id="5" creationId="{8C3AFAB0-72A2-794D-94F8-6C4EE3358E99}"/>
          </ac:picMkLst>
        </pc:picChg>
        <pc:picChg chg="add del mod">
          <ac:chgData name="Lindsey Anderson" userId="6d4fb49d4867a9b1" providerId="LiveId" clId="{2FE9414C-99F9-454A-B541-FA24CE54361E}" dt="2023-01-23T03:26:58.781" v="817" actId="478"/>
          <ac:picMkLst>
            <pc:docMk/>
            <pc:sldMk cId="2054153712" sldId="260"/>
            <ac:picMk id="7" creationId="{B45B4FE5-25D4-F30E-FF9A-D2FF2B207F65}"/>
          </ac:picMkLst>
        </pc:picChg>
        <pc:picChg chg="add mod">
          <ac:chgData name="Lindsey Anderson" userId="6d4fb49d4867a9b1" providerId="LiveId" clId="{2FE9414C-99F9-454A-B541-FA24CE54361E}" dt="2023-01-23T03:28:29.161" v="827" actId="26606"/>
          <ac:picMkLst>
            <pc:docMk/>
            <pc:sldMk cId="2054153712" sldId="260"/>
            <ac:picMk id="4098" creationId="{45AD6441-51B3-0B16-FB3C-EFC9793813A4}"/>
          </ac:picMkLst>
        </pc:picChg>
        <pc:picChg chg="add del mod">
          <ac:chgData name="Lindsey Anderson" userId="6d4fb49d4867a9b1" providerId="LiveId" clId="{2FE9414C-99F9-454A-B541-FA24CE54361E}" dt="2023-01-23T03:28:26.261" v="826" actId="478"/>
          <ac:picMkLst>
            <pc:docMk/>
            <pc:sldMk cId="2054153712" sldId="260"/>
            <ac:picMk id="4100" creationId="{B7793574-A57F-BA17-1AB1-33B2D1E523F5}"/>
          </ac:picMkLst>
        </pc:picChg>
      </pc:sldChg>
      <pc:sldChg chg="addSp delSp modSp new mod modTransition setBg">
        <pc:chgData name="Lindsey Anderson" userId="6d4fb49d4867a9b1" providerId="LiveId" clId="{2FE9414C-99F9-454A-B541-FA24CE54361E}" dt="2023-01-23T03:33:48.606" v="897"/>
        <pc:sldMkLst>
          <pc:docMk/>
          <pc:sldMk cId="3205003864" sldId="261"/>
        </pc:sldMkLst>
        <pc:spChg chg="mod">
          <ac:chgData name="Lindsey Anderson" userId="6d4fb49d4867a9b1" providerId="LiveId" clId="{2FE9414C-99F9-454A-B541-FA24CE54361E}" dt="2023-01-23T03:32:10.706" v="880" actId="26606"/>
          <ac:spMkLst>
            <pc:docMk/>
            <pc:sldMk cId="3205003864" sldId="261"/>
            <ac:spMk id="2" creationId="{BCA61BB4-1BAC-7D82-0A4F-B3AD266EAAB8}"/>
          </ac:spMkLst>
        </pc:spChg>
        <pc:spChg chg="mod">
          <ac:chgData name="Lindsey Anderson" userId="6d4fb49d4867a9b1" providerId="LiveId" clId="{2FE9414C-99F9-454A-B541-FA24CE54361E}" dt="2023-01-23T03:33:01.106" v="893" actId="1076"/>
          <ac:spMkLst>
            <pc:docMk/>
            <pc:sldMk cId="3205003864" sldId="261"/>
            <ac:spMk id="3" creationId="{CEECA897-3D0D-FCDD-CFD9-89A2FE677406}"/>
          </ac:spMkLst>
        </pc:spChg>
        <pc:spChg chg="add del">
          <ac:chgData name="Lindsey Anderson" userId="6d4fb49d4867a9b1" providerId="LiveId" clId="{2FE9414C-99F9-454A-B541-FA24CE54361E}" dt="2023-01-23T03:32:10.706" v="880" actId="26606"/>
          <ac:spMkLst>
            <pc:docMk/>
            <pc:sldMk cId="3205003864" sldId="261"/>
            <ac:spMk id="9" creationId="{A88F843D-1C1B-C740-AC27-E3238D0F5F47}"/>
          </ac:spMkLst>
        </pc:spChg>
        <pc:spChg chg="add del">
          <ac:chgData name="Lindsey Anderson" userId="6d4fb49d4867a9b1" providerId="LiveId" clId="{2FE9414C-99F9-454A-B541-FA24CE54361E}" dt="2023-01-23T03:32:10.706" v="880" actId="26606"/>
          <ac:spMkLst>
            <pc:docMk/>
            <pc:sldMk cId="3205003864" sldId="261"/>
            <ac:spMk id="11" creationId="{44037D61-FFBD-0342-90C5-D1AD7C899B44}"/>
          </ac:spMkLst>
        </pc:spChg>
        <pc:spChg chg="add del">
          <ac:chgData name="Lindsey Anderson" userId="6d4fb49d4867a9b1" providerId="LiveId" clId="{2FE9414C-99F9-454A-B541-FA24CE54361E}" dt="2023-01-23T03:32:10.706" v="880" actId="26606"/>
          <ac:spMkLst>
            <pc:docMk/>
            <pc:sldMk cId="3205003864" sldId="261"/>
            <ac:spMk id="13" creationId="{A21C8291-E3D5-4240-8FF4-E5213CBCC453}"/>
          </ac:spMkLst>
        </pc:spChg>
        <pc:spChg chg="add del">
          <ac:chgData name="Lindsey Anderson" userId="6d4fb49d4867a9b1" providerId="LiveId" clId="{2FE9414C-99F9-454A-B541-FA24CE54361E}" dt="2023-01-23T03:32:10.706" v="880" actId="26606"/>
          <ac:spMkLst>
            <pc:docMk/>
            <pc:sldMk cId="3205003864" sldId="261"/>
            <ac:spMk id="15" creationId="{08B44AFE-C181-7047-8CC9-CA00BD385EEA}"/>
          </ac:spMkLst>
        </pc:spChg>
        <pc:spChg chg="add del">
          <ac:chgData name="Lindsey Anderson" userId="6d4fb49d4867a9b1" providerId="LiveId" clId="{2FE9414C-99F9-454A-B541-FA24CE54361E}" dt="2023-01-23T03:32:10.690" v="879" actId="26606"/>
          <ac:spMkLst>
            <pc:docMk/>
            <pc:sldMk cId="3205003864" sldId="261"/>
            <ac:spMk id="20" creationId="{0247FD0E-C93A-490E-9994-C79DC8977165}"/>
          </ac:spMkLst>
        </pc:spChg>
        <pc:spChg chg="add del">
          <ac:chgData name="Lindsey Anderson" userId="6d4fb49d4867a9b1" providerId="LiveId" clId="{2FE9414C-99F9-454A-B541-FA24CE54361E}" dt="2023-01-23T03:32:10.690" v="879" actId="26606"/>
          <ac:spMkLst>
            <pc:docMk/>
            <pc:sldMk cId="3205003864" sldId="261"/>
            <ac:spMk id="22" creationId="{1CDD2F19-0AAB-46D2-A7D4-9BD8F7E42915}"/>
          </ac:spMkLst>
        </pc:spChg>
        <pc:spChg chg="add del">
          <ac:chgData name="Lindsey Anderson" userId="6d4fb49d4867a9b1" providerId="LiveId" clId="{2FE9414C-99F9-454A-B541-FA24CE54361E}" dt="2023-01-23T03:32:10.690" v="879" actId="26606"/>
          <ac:spMkLst>
            <pc:docMk/>
            <pc:sldMk cId="3205003864" sldId="261"/>
            <ac:spMk id="24" creationId="{AD77B2DF-AF44-4996-BBFD-5DF9162BE4B2}"/>
          </ac:spMkLst>
        </pc:spChg>
        <pc:spChg chg="add del">
          <ac:chgData name="Lindsey Anderson" userId="6d4fb49d4867a9b1" providerId="LiveId" clId="{2FE9414C-99F9-454A-B541-FA24CE54361E}" dt="2023-01-23T03:32:10.690" v="879" actId="26606"/>
          <ac:spMkLst>
            <pc:docMk/>
            <pc:sldMk cId="3205003864" sldId="261"/>
            <ac:spMk id="26" creationId="{FF6BECB9-A7FC-400F-8502-97A13BB879D2}"/>
          </ac:spMkLst>
        </pc:spChg>
        <pc:spChg chg="add">
          <ac:chgData name="Lindsey Anderson" userId="6d4fb49d4867a9b1" providerId="LiveId" clId="{2FE9414C-99F9-454A-B541-FA24CE54361E}" dt="2023-01-23T03:32:10.706" v="880" actId="26606"/>
          <ac:spMkLst>
            <pc:docMk/>
            <pc:sldMk cId="3205003864" sldId="261"/>
            <ac:spMk id="28" creationId="{A88F843D-1C1B-C740-AC27-E3238D0F5F47}"/>
          </ac:spMkLst>
        </pc:spChg>
        <pc:spChg chg="add">
          <ac:chgData name="Lindsey Anderson" userId="6d4fb49d4867a9b1" providerId="LiveId" clId="{2FE9414C-99F9-454A-B541-FA24CE54361E}" dt="2023-01-23T03:32:10.706" v="880" actId="26606"/>
          <ac:spMkLst>
            <pc:docMk/>
            <pc:sldMk cId="3205003864" sldId="261"/>
            <ac:spMk id="29" creationId="{A21C8291-E3D5-4240-8FF4-E5213CBCC453}"/>
          </ac:spMkLst>
        </pc:spChg>
        <pc:spChg chg="add">
          <ac:chgData name="Lindsey Anderson" userId="6d4fb49d4867a9b1" providerId="LiveId" clId="{2FE9414C-99F9-454A-B541-FA24CE54361E}" dt="2023-01-23T03:32:10.706" v="880" actId="26606"/>
          <ac:spMkLst>
            <pc:docMk/>
            <pc:sldMk cId="3205003864" sldId="261"/>
            <ac:spMk id="30" creationId="{08B44AFE-C181-7047-8CC9-CA00BD385EEA}"/>
          </ac:spMkLst>
        </pc:spChg>
        <pc:picChg chg="add mod ord">
          <ac:chgData name="Lindsey Anderson" userId="6d4fb49d4867a9b1" providerId="LiveId" clId="{2FE9414C-99F9-454A-B541-FA24CE54361E}" dt="2023-01-23T03:32:10.706" v="880" actId="26606"/>
          <ac:picMkLst>
            <pc:docMk/>
            <pc:sldMk cId="3205003864" sldId="261"/>
            <ac:picMk id="5" creationId="{EB3E808A-1438-B52D-C9EE-37EFEFB5D39D}"/>
          </ac:picMkLst>
        </pc:picChg>
      </pc:sldChg>
      <pc:sldChg chg="addSp modSp new mod modTransition">
        <pc:chgData name="Lindsey Anderson" userId="6d4fb49d4867a9b1" providerId="LiveId" clId="{2FE9414C-99F9-454A-B541-FA24CE54361E}" dt="2023-01-23T04:06:55.927" v="956"/>
        <pc:sldMkLst>
          <pc:docMk/>
          <pc:sldMk cId="3111479536" sldId="262"/>
        </pc:sldMkLst>
        <pc:spChg chg="mod">
          <ac:chgData name="Lindsey Anderson" userId="6d4fb49d4867a9b1" providerId="LiveId" clId="{2FE9414C-99F9-454A-B541-FA24CE54361E}" dt="2023-01-23T03:44:11.662" v="921" actId="14100"/>
          <ac:spMkLst>
            <pc:docMk/>
            <pc:sldMk cId="3111479536" sldId="262"/>
            <ac:spMk id="2" creationId="{11BB25A3-C3FC-8613-84E1-F36BB456B32D}"/>
          </ac:spMkLst>
        </pc:spChg>
        <pc:spChg chg="mod">
          <ac:chgData name="Lindsey Anderson" userId="6d4fb49d4867a9b1" providerId="LiveId" clId="{2FE9414C-99F9-454A-B541-FA24CE54361E}" dt="2023-01-23T03:44:47.668" v="936" actId="1076"/>
          <ac:spMkLst>
            <pc:docMk/>
            <pc:sldMk cId="3111479536" sldId="262"/>
            <ac:spMk id="3" creationId="{4F334132-D563-EE45-5FB3-DA612668CF61}"/>
          </ac:spMkLst>
        </pc:spChg>
        <pc:picChg chg="add mod">
          <ac:chgData name="Lindsey Anderson" userId="6d4fb49d4867a9b1" providerId="LiveId" clId="{2FE9414C-99F9-454A-B541-FA24CE54361E}" dt="2023-01-23T03:57:49.452" v="951" actId="1076"/>
          <ac:picMkLst>
            <pc:docMk/>
            <pc:sldMk cId="3111479536" sldId="262"/>
            <ac:picMk id="1026" creationId="{479D7BD1-1F79-18DF-DC91-8536A07B69DF}"/>
          </ac:picMkLst>
        </pc:picChg>
        <pc:picChg chg="add mod">
          <ac:chgData name="Lindsey Anderson" userId="6d4fb49d4867a9b1" providerId="LiveId" clId="{2FE9414C-99F9-454A-B541-FA24CE54361E}" dt="2023-01-23T03:57:47.218" v="950" actId="1076"/>
          <ac:picMkLst>
            <pc:docMk/>
            <pc:sldMk cId="3111479536" sldId="262"/>
            <ac:picMk id="1028" creationId="{C3320595-1550-895F-CF46-96A607E6BC06}"/>
          </ac:picMkLst>
        </pc:picChg>
        <pc:picChg chg="add mod">
          <ac:chgData name="Lindsey Anderson" userId="6d4fb49d4867a9b1" providerId="LiveId" clId="{2FE9414C-99F9-454A-B541-FA24CE54361E}" dt="2023-01-23T03:58:02.195" v="954" actId="1076"/>
          <ac:picMkLst>
            <pc:docMk/>
            <pc:sldMk cId="3111479536" sldId="262"/>
            <ac:picMk id="1030" creationId="{0D7C3563-15B2-5C55-E67F-8E780F7FD1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2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1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2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3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hlqGCfD5_g?start=42&amp;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C7223-1277-8C99-2A2F-E3DF054D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9172" y="526704"/>
            <a:ext cx="3608208" cy="3450844"/>
          </a:xfrm>
        </p:spPr>
        <p:txBody>
          <a:bodyPr>
            <a:normAutofit/>
          </a:bodyPr>
          <a:lstStyle/>
          <a:p>
            <a:r>
              <a:rPr lang="en-US" sz="4100" dirty="0"/>
              <a:t>Michelangelo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7FF05-B06A-09EE-2CC6-23A20F156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8633" y="5143500"/>
            <a:ext cx="3608208" cy="1268984"/>
          </a:xfrm>
        </p:spPr>
        <p:txBody>
          <a:bodyPr>
            <a:normAutofit/>
          </a:bodyPr>
          <a:lstStyle/>
          <a:p>
            <a:r>
              <a:rPr lang="en-US" dirty="0"/>
              <a:t>March 6, 1475 – February 18, 1564</a:t>
            </a:r>
          </a:p>
        </p:txBody>
      </p:sp>
      <p:pic>
        <p:nvPicPr>
          <p:cNvPr id="22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519DCD1-BE1B-F581-B8B2-1F63F0982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3" r="9652" b="1"/>
          <a:stretch/>
        </p:blipFill>
        <p:spPr>
          <a:xfrm>
            <a:off x="-1" y="10"/>
            <a:ext cx="7456513" cy="6857990"/>
          </a:xfrm>
          <a:custGeom>
            <a:avLst/>
            <a:gdLst/>
            <a:ahLst/>
            <a:cxnLst/>
            <a:rect l="l" t="t" r="r" b="b"/>
            <a:pathLst>
              <a:path w="7456513" h="6858000">
                <a:moveTo>
                  <a:pt x="0" y="0"/>
                </a:moveTo>
                <a:lnTo>
                  <a:pt x="6059386" y="0"/>
                </a:lnTo>
                <a:lnTo>
                  <a:pt x="6059386" y="1375489"/>
                </a:lnTo>
                <a:lnTo>
                  <a:pt x="7456513" y="1375489"/>
                </a:lnTo>
                <a:lnTo>
                  <a:pt x="74565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5818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5818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32" name="Picture 8" descr="Michelangelo - Wikipedia">
            <a:extLst>
              <a:ext uri="{FF2B5EF4-FFF2-40B4-BE49-F238E27FC236}">
                <a16:creationId xmlns:a16="http://schemas.microsoft.com/office/drawing/2014/main" id="{6FFB58BF-532F-2C40-DACE-B2F12FFC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93" y="1526883"/>
            <a:ext cx="3285548" cy="380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ichelangelo Biography: Who Was This Guy, Really? | Art History Lesson">
            <a:hlinkClick r:id="" action="ppaction://media"/>
            <a:extLst>
              <a:ext uri="{FF2B5EF4-FFF2-40B4-BE49-F238E27FC236}">
                <a16:creationId xmlns:a16="http://schemas.microsoft.com/office/drawing/2014/main" id="{061C6BBC-6A93-21E0-F16E-4679E6F228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517" y="201164"/>
            <a:ext cx="11314023" cy="63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7000">
        <p14:gallery dir="l"/>
      </p:transition>
    </mc:Choice>
    <mc:Fallback xmlns="">
      <p:transition spd="slow" advClick="0" advTm="20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807B0-7C18-ABEA-E70E-58C4781B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160" y="261956"/>
            <a:ext cx="3608208" cy="1431405"/>
          </a:xfrm>
        </p:spPr>
        <p:txBody>
          <a:bodyPr>
            <a:normAutofit/>
          </a:bodyPr>
          <a:lstStyle/>
          <a:p>
            <a:r>
              <a:rPr lang="en-US" sz="4100" dirty="0"/>
              <a:t>Life of Michelangelo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3A171-AE17-C717-567D-50CE82BF1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26" y="1693361"/>
            <a:ext cx="4528299" cy="490268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MHMMEA+Didot"/>
              </a:rPr>
              <a:t>Born in Caprese, Italy, outside of Florence on March 6, 1475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MHMMEA+Didot"/>
              </a:rPr>
              <a:t>When he was a baby his </a:t>
            </a:r>
            <a:r>
              <a:rPr lang="en-US" sz="1800" b="0" i="0" u="none" strike="noStrike" baseline="0" dirty="0">
                <a:latin typeface="MHMMEA+Didot"/>
              </a:rPr>
              <a:t>mother became to ill to care for him, so he lived with a stone-mason's family until he was 10 years old. Since he was always surrounded by chisels and stone, he joked that this was why he loved to sculpt.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MHMMEA+Didot"/>
              </a:rPr>
              <a:t>His childhood was lacking in affection which resulted in him being rather grumpy his whole life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MHMMEA+Didot"/>
              </a:rPr>
              <a:t>Michelangelo was thought to be the greatest artist who ever lived.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MHMMEA+Didot"/>
              </a:rPr>
              <a:t>He was a sculptor, painter &amp; architect, but was most proud of his sculptors.</a:t>
            </a:r>
          </a:p>
        </p:txBody>
      </p:sp>
      <p:pic>
        <p:nvPicPr>
          <p:cNvPr id="2050" name="Picture 2" descr="Michelangelo: David, Pieta &amp; Facts | HistoryExtra">
            <a:extLst>
              <a:ext uri="{FF2B5EF4-FFF2-40B4-BE49-F238E27FC236}">
                <a16:creationId xmlns:a16="http://schemas.microsoft.com/office/drawing/2014/main" id="{BE0DCD51-7B4B-3655-243E-7E6279946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r="13874" b="-1"/>
          <a:stretch/>
        </p:blipFill>
        <p:spPr bwMode="auto">
          <a:xfrm>
            <a:off x="4735487" y="10"/>
            <a:ext cx="74565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529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529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436A-C806-BC33-53CD-52388499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2670393" cy="823912"/>
          </a:xfrm>
        </p:spPr>
        <p:txBody>
          <a:bodyPr/>
          <a:lstStyle/>
          <a:p>
            <a:r>
              <a:rPr lang="en-US" dirty="0"/>
              <a:t>Art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787A9-449A-6C5E-AD3F-517DF4BF4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903" y="1509478"/>
            <a:ext cx="4913260" cy="823912"/>
          </a:xfrm>
        </p:spPr>
        <p:txBody>
          <a:bodyPr>
            <a:noAutofit/>
          </a:bodyPr>
          <a:lstStyle/>
          <a:p>
            <a:pPr algn="ctr"/>
            <a:r>
              <a:rPr lang="en-US" sz="1600" b="0" i="0" u="none" strike="noStrike" baseline="0" dirty="0">
                <a:latin typeface="MHMMEA+Didot"/>
              </a:rPr>
              <a:t>Battle of the Centaurs – </a:t>
            </a:r>
          </a:p>
          <a:p>
            <a:pPr algn="ctr"/>
            <a:r>
              <a:rPr lang="en-US" sz="1600" b="0" i="0" u="none" strike="noStrike" baseline="0" dirty="0">
                <a:latin typeface="MHMMEA+Didot"/>
              </a:rPr>
              <a:t>Michelangelo completed when he was 16 years old!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10843-280A-63EC-0116-F1A85EC39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8963" y="3881887"/>
            <a:ext cx="5261754" cy="2199736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i="0" u="none" strike="noStrike" baseline="0" dirty="0">
                <a:latin typeface="MHMMEA+Didot"/>
              </a:rPr>
              <a:t>David - His most famous sculpture - it resides in the Accademia museum in Florence, Italy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i="0" u="none" strike="noStrike" baseline="0" dirty="0">
                <a:latin typeface="MHMMEA+Didot"/>
              </a:rPr>
              <a:t>Carved out of a single slab of stone, the statue is 14.24 ft tall </a:t>
            </a:r>
            <a:endParaRPr lang="en-US" sz="1600" b="0" dirty="0">
              <a:latin typeface="MHMMEA+Dido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i="0" u="none" strike="noStrike" baseline="0" dirty="0">
                <a:latin typeface="MHMMEA+Didot"/>
              </a:rPr>
              <a:t>From the Biblical story of </a:t>
            </a:r>
            <a:r>
              <a:rPr lang="en-US" sz="1600" b="1" i="0" u="none" strike="noStrike" baseline="0" dirty="0">
                <a:latin typeface="ZCTWQB+Didot-Bold"/>
              </a:rPr>
              <a:t>David </a:t>
            </a:r>
            <a:r>
              <a:rPr lang="en-US" sz="1600" b="0" i="0" u="none" strike="noStrike" baseline="0" dirty="0">
                <a:latin typeface="MHMMEA+Didot"/>
              </a:rPr>
              <a:t>and </a:t>
            </a:r>
            <a:r>
              <a:rPr lang="en-US" sz="1600" b="1" i="0" u="none" strike="noStrike" baseline="0" dirty="0">
                <a:latin typeface="ZCTWQB+Didot-Bold"/>
              </a:rPr>
              <a:t>Goliath</a:t>
            </a:r>
            <a:r>
              <a:rPr lang="en-US" sz="1600" b="0" i="0" u="none" strike="noStrike" baseline="0" dirty="0">
                <a:latin typeface="MHMMEA+Didot"/>
              </a:rPr>
              <a:t>, it was meant to symbolize the heroic courage of the people of Florence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F2AC16-4114-0F69-8CA0-AD8C2089B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87" y="2364070"/>
            <a:ext cx="5192979" cy="4036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50B39-A785-7008-BA8F-99FB1E70D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479" t="-20265" r="8479" b="20153"/>
          <a:stretch/>
        </p:blipFill>
        <p:spPr>
          <a:xfrm>
            <a:off x="6435665" y="-739937"/>
            <a:ext cx="4913260" cy="44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796A0-D237-3FC9-A66E-2881B755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55362"/>
            <a:ext cx="3603625" cy="1550419"/>
          </a:xfrm>
        </p:spPr>
        <p:txBody>
          <a:bodyPr>
            <a:normAutofit/>
          </a:bodyPr>
          <a:lstStyle/>
          <a:p>
            <a:r>
              <a:rPr lang="en-US" dirty="0"/>
              <a:t>The Sistine Chapel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70BF5-7E42-CB7C-E74B-4A86FCF2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20" y="2230865"/>
            <a:ext cx="4349611" cy="41717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i="0" u="none" strike="noStrike" baseline="0" dirty="0">
                <a:latin typeface="MHMMEA+Didot"/>
              </a:rPr>
              <a:t>Michelangelo was commissioned by Pope Julius </a:t>
            </a:r>
            <a:r>
              <a:rPr lang="en-US" sz="1600" b="0" i="0" u="none" strike="noStrike" baseline="0" dirty="0" err="1">
                <a:latin typeface="MHMMEA+Didot"/>
              </a:rPr>
              <a:t>ll</a:t>
            </a:r>
            <a:r>
              <a:rPr lang="en-US" sz="1600" b="0" i="0" u="none" strike="noStrike" baseline="0" dirty="0">
                <a:latin typeface="MHMMEA+Didot"/>
              </a:rPr>
              <a:t> to sculpt a tomb, but last minute was switched to painting the chapel ceiling instead. Michelangelo was not happy.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MHMMEA+Didot"/>
              </a:rPr>
              <a:t>He p</a:t>
            </a:r>
            <a:r>
              <a:rPr lang="en-US" sz="1600" b="0" i="0" u="none" strike="noStrike" baseline="0" dirty="0">
                <a:latin typeface="MHMMEA+Didot"/>
              </a:rPr>
              <a:t>ainted on his back, using custom scaffolding which was 59 feet above the floor </a:t>
            </a:r>
          </a:p>
          <a:p>
            <a:pPr>
              <a:lnSpc>
                <a:spcPct val="100000"/>
              </a:lnSpc>
            </a:pPr>
            <a:r>
              <a:rPr lang="en-US" sz="1600" b="0" i="0" u="none" strike="noStrike" baseline="0" dirty="0">
                <a:latin typeface="MHMMEA+Didot"/>
              </a:rPr>
              <a:t>The ceiling contains approx. 400 life size figures, over a space of 5600 square feet </a:t>
            </a:r>
          </a:p>
          <a:p>
            <a:pPr>
              <a:lnSpc>
                <a:spcPct val="100000"/>
              </a:lnSpc>
            </a:pPr>
            <a:r>
              <a:rPr lang="en-US" sz="1600" b="0" i="0" u="none" strike="noStrike" baseline="0" dirty="0">
                <a:latin typeface="MHMMEA+Didot"/>
              </a:rPr>
              <a:t>Completed between 1508-1512</a:t>
            </a:r>
            <a:r>
              <a:rPr lang="en-US" sz="1600" b="0" i="1" u="none" strike="noStrike" baseline="0" dirty="0">
                <a:latin typeface="NBKFMG+Didot-Italic"/>
              </a:rPr>
              <a:t>. </a:t>
            </a:r>
            <a:r>
              <a:rPr lang="en-US" sz="1600" b="0" i="0" u="none" strike="noStrike" baseline="0" dirty="0">
                <a:latin typeface="MHMMEA+Didot"/>
              </a:rPr>
              <a:t>He said of the work</a:t>
            </a:r>
            <a:r>
              <a:rPr lang="en-US" sz="1600" b="0" i="1" u="none" strike="noStrike" baseline="0" dirty="0">
                <a:latin typeface="NBKFMG+Didot-Italic"/>
              </a:rPr>
              <a:t>, “After 4 tortured years, I felt as old and as weary as Jeremiah. I was only 37, yet friends did not recognize the old man I had become.”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NBKFMG+Didot-Italic"/>
              </a:rPr>
              <a:t>The Sistine Chapel can still be seen today in The Vatican in Rome </a:t>
            </a:r>
            <a:endParaRPr lang="en-US" sz="1600" dirty="0">
              <a:latin typeface="MHMMEA+Didot"/>
            </a:endParaRPr>
          </a:p>
        </p:txBody>
      </p:sp>
      <p:pic>
        <p:nvPicPr>
          <p:cNvPr id="4098" name="Picture 2" descr="Michelangelo's Sistine Chapel Ceiling - World History Encyclopedia">
            <a:extLst>
              <a:ext uri="{FF2B5EF4-FFF2-40B4-BE49-F238E27FC236}">
                <a16:creationId xmlns:a16="http://schemas.microsoft.com/office/drawing/2014/main" id="{45AD6441-51B3-0B16-FB3C-EFC979381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7112" b="-2"/>
          <a:stretch/>
        </p:blipFill>
        <p:spPr bwMode="auto">
          <a:xfrm>
            <a:off x="4748403" y="10"/>
            <a:ext cx="7443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61BB4-1BAC-7D82-0A4F-B3AD266EA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69" y="1247140"/>
            <a:ext cx="3608208" cy="3450844"/>
          </a:xfrm>
        </p:spPr>
        <p:txBody>
          <a:bodyPr>
            <a:normAutofit/>
          </a:bodyPr>
          <a:lstStyle/>
          <a:p>
            <a:r>
              <a:rPr lang="en-US" sz="4400"/>
              <a:t>Discussion…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CA897-3D0D-FCDD-CFD9-89A2FE677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60" y="2184427"/>
            <a:ext cx="4162773" cy="3864634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MHMMEA+Didot"/>
                <a:ea typeface="Times New Roman" panose="02020603050405020304" pitchFamily="18" charset="0"/>
                <a:cs typeface="Times New Roman" panose="02020603050405020304" pitchFamily="18" charset="0"/>
              </a:rPr>
              <a:t>What’s going on in this artwork?</a:t>
            </a:r>
            <a:endParaRPr lang="en-US" sz="2000" dirty="0">
              <a:effectLst/>
              <a:latin typeface="MHMMEA+Dido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MHMMEA+Didot"/>
                <a:ea typeface="Times New Roman" panose="02020603050405020304" pitchFamily="18" charset="0"/>
                <a:cs typeface="Times New Roman" panose="02020603050405020304" pitchFamily="18" charset="0"/>
              </a:rPr>
              <a:t>What was your first reaction to this artwork? Why do you think you had the reaction? </a:t>
            </a:r>
            <a:endParaRPr lang="en-US" sz="2000" dirty="0">
              <a:effectLst/>
              <a:latin typeface="MHMMEA+Dido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MHMMEA+Didot"/>
                <a:ea typeface="Times New Roman" panose="02020603050405020304" pitchFamily="18" charset="0"/>
                <a:cs typeface="Times New Roman" panose="02020603050405020304" pitchFamily="18" charset="0"/>
              </a:rPr>
              <a:t>Does your opinion about the artwork change the longer you look at it? Why?</a:t>
            </a:r>
            <a:endParaRPr lang="en-US" sz="2000" dirty="0">
              <a:effectLst/>
              <a:latin typeface="MHMMEA+Dido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MHMMEA+Didot"/>
                <a:ea typeface="Times New Roman" panose="02020603050405020304" pitchFamily="18" charset="0"/>
                <a:cs typeface="Times New Roman" panose="02020603050405020304" pitchFamily="18" charset="0"/>
              </a:rPr>
              <a:t>Describe the lines in this artwork</a:t>
            </a:r>
            <a:endParaRPr lang="en-US" sz="2000" dirty="0">
              <a:effectLst/>
              <a:latin typeface="MHMMEA+Dido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effectLst/>
                <a:latin typeface="MHMMEA+Didot"/>
                <a:ea typeface="Times New Roman" panose="02020603050405020304" pitchFamily="18" charset="0"/>
                <a:cs typeface="Times New Roman" panose="02020603050405020304" pitchFamily="18" charset="0"/>
              </a:rPr>
              <a:t>What verbs would you use to describe this artwork?</a:t>
            </a:r>
            <a:endParaRPr lang="en-US" sz="2000" dirty="0">
              <a:effectLst/>
              <a:latin typeface="MHMMEA+Dido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808A-1438-B52D-C9EE-37EFEFB5D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49" r="22506" b="1"/>
          <a:stretch/>
        </p:blipFill>
        <p:spPr>
          <a:xfrm>
            <a:off x="4735487" y="10"/>
            <a:ext cx="7456513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529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529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25A3-C3FC-8613-84E1-F36BB456B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1064739"/>
          </a:xfrm>
        </p:spPr>
        <p:txBody>
          <a:bodyPr/>
          <a:lstStyle/>
          <a:p>
            <a:r>
              <a:rPr lang="en-US" dirty="0"/>
              <a:t>Today’s Art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34132-D563-EE45-5FB3-DA612668C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8093" y="2212949"/>
            <a:ext cx="2874850" cy="792734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MHMMEA+Didot"/>
              </a:rPr>
              <a:t>Scuplting</a:t>
            </a:r>
            <a:r>
              <a:rPr lang="en-US" sz="4800" dirty="0">
                <a:latin typeface="MHMMEA+Didot"/>
              </a:rPr>
              <a:t>!</a:t>
            </a:r>
          </a:p>
        </p:txBody>
      </p:sp>
      <p:pic>
        <p:nvPicPr>
          <p:cNvPr id="1026" name="Picture 2" descr="Queen of the Hastily Crafted Play-Doh Sculpture | Ellen Henderson">
            <a:extLst>
              <a:ext uri="{FF2B5EF4-FFF2-40B4-BE49-F238E27FC236}">
                <a16:creationId xmlns:a16="http://schemas.microsoft.com/office/drawing/2014/main" id="{479D7BD1-1F79-18DF-DC91-8536A07B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09" y="3484649"/>
            <a:ext cx="3253509" cy="244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th grade Clay Sculptures | Wow Art Project">
            <a:extLst>
              <a:ext uri="{FF2B5EF4-FFF2-40B4-BE49-F238E27FC236}">
                <a16:creationId xmlns:a16="http://schemas.microsoft.com/office/drawing/2014/main" id="{C3320595-1550-895F-CF46-96A607E6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23" y="2495782"/>
            <a:ext cx="257174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Y Turtle In Self Hardening Clay / Air Dry Clay / DIY Animals In Clay -  YouTube">
            <a:extLst>
              <a:ext uri="{FF2B5EF4-FFF2-40B4-BE49-F238E27FC236}">
                <a16:creationId xmlns:a16="http://schemas.microsoft.com/office/drawing/2014/main" id="{0D7C3563-15B2-5C55-E67F-8E780F7F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55" y="3854912"/>
            <a:ext cx="3021521" cy="16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7953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InterweaveVTI">
  <a:themeElements>
    <a:clrScheme name="Interweave-R1">
      <a:dk1>
        <a:srgbClr val="000000"/>
      </a:dk1>
      <a:lt1>
        <a:srgbClr val="FFFFFF"/>
      </a:lt1>
      <a:dk2>
        <a:srgbClr val="292C2D"/>
      </a:dk2>
      <a:lt2>
        <a:srgbClr val="DDDEDD"/>
      </a:lt2>
      <a:accent1>
        <a:srgbClr val="0BA5E8"/>
      </a:accent1>
      <a:accent2>
        <a:srgbClr val="5066E1"/>
      </a:accent2>
      <a:accent3>
        <a:srgbClr val="894EC0"/>
      </a:accent3>
      <a:accent4>
        <a:srgbClr val="E54196"/>
      </a:accent4>
      <a:accent5>
        <a:srgbClr val="BE4449"/>
      </a:accent5>
      <a:accent6>
        <a:srgbClr val="F55822"/>
      </a:accent6>
      <a:hlink>
        <a:srgbClr val="C22DD8"/>
      </a:hlink>
      <a:folHlink>
        <a:srgbClr val="737F82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377</Words>
  <Application>Microsoft Office PowerPoint</Application>
  <PresentationFormat>Widescreen</PresentationFormat>
  <Paragraphs>28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Courier New</vt:lpstr>
      <vt:lpstr>MHMMEA+Didot</vt:lpstr>
      <vt:lpstr>NBKFMG+Didot-Italic</vt:lpstr>
      <vt:lpstr>Neue Haas Grotesk Text Pro</vt:lpstr>
      <vt:lpstr>ZCTWQB+Didot-Bold</vt:lpstr>
      <vt:lpstr>InterweaveVTI</vt:lpstr>
      <vt:lpstr>Michelangelo</vt:lpstr>
      <vt:lpstr>PowerPoint Presentation</vt:lpstr>
      <vt:lpstr>Life of Michelangelo</vt:lpstr>
      <vt:lpstr>Art Work</vt:lpstr>
      <vt:lpstr>The Sistine Chapel</vt:lpstr>
      <vt:lpstr>Discussion…</vt:lpstr>
      <vt:lpstr>Today’s Art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Michelangelo</dc:title>
  <dc:creator>Lindsey Anderson</dc:creator>
  <cp:lastModifiedBy>Lindsey Anderson</cp:lastModifiedBy>
  <cp:revision>1</cp:revision>
  <dcterms:created xsi:type="dcterms:W3CDTF">2023-01-23T02:04:42Z</dcterms:created>
  <dcterms:modified xsi:type="dcterms:W3CDTF">2023-01-23T04:07:01Z</dcterms:modified>
</cp:coreProperties>
</file>