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02172-C07B-4DB8-A34D-E12D74D9B8C5}" v="69" dt="2023-04-20T17:13:1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D9002172-C07B-4DB8-A34D-E12D74D9B8C5}"/>
    <pc:docChg chg="undo custSel addSld delSld modSld sldOrd">
      <pc:chgData name="Lindsey Anderson" userId="6d4fb49d4867a9b1" providerId="LiveId" clId="{D9002172-C07B-4DB8-A34D-E12D74D9B8C5}" dt="2023-04-20T17:13:13.759" v="894"/>
      <pc:docMkLst>
        <pc:docMk/>
      </pc:docMkLst>
      <pc:sldChg chg="modSp mod modTransition">
        <pc:chgData name="Lindsey Anderson" userId="6d4fb49d4867a9b1" providerId="LiveId" clId="{D9002172-C07B-4DB8-A34D-E12D74D9B8C5}" dt="2023-04-20T17:07:06.291" v="886"/>
        <pc:sldMkLst>
          <pc:docMk/>
          <pc:sldMk cId="895915843" sldId="266"/>
        </pc:sldMkLst>
        <pc:spChg chg="mod">
          <ac:chgData name="Lindsey Anderson" userId="6d4fb49d4867a9b1" providerId="LiveId" clId="{D9002172-C07B-4DB8-A34D-E12D74D9B8C5}" dt="2023-04-18T04:35:36.049" v="16" actId="14100"/>
          <ac:spMkLst>
            <pc:docMk/>
            <pc:sldMk cId="895915843" sldId="266"/>
            <ac:spMk id="2" creationId="{9AB2EA78-AEB3-469B-9025-3B17201A457B}"/>
          </ac:spMkLst>
        </pc:spChg>
        <pc:spChg chg="mod">
          <ac:chgData name="Lindsey Anderson" userId="6d4fb49d4867a9b1" providerId="LiveId" clId="{D9002172-C07B-4DB8-A34D-E12D74D9B8C5}" dt="2023-04-18T04:36:32.244" v="52" actId="20577"/>
          <ac:spMkLst>
            <pc:docMk/>
            <pc:sldMk cId="895915843" sldId="266"/>
            <ac:spMk id="3" creationId="{255E1F2F-E259-4EA8-9FFD-3A10AF541859}"/>
          </ac:spMkLst>
        </pc:spChg>
      </pc:sldChg>
      <pc:sldChg chg="modTransition">
        <pc:chgData name="Lindsey Anderson" userId="6d4fb49d4867a9b1" providerId="LiveId" clId="{D9002172-C07B-4DB8-A34D-E12D74D9B8C5}" dt="2023-04-20T17:13:13.759" v="894"/>
        <pc:sldMkLst>
          <pc:docMk/>
          <pc:sldMk cId="265522590" sldId="308"/>
        </pc:sldMkLst>
      </pc:sldChg>
      <pc:sldChg chg="new del">
        <pc:chgData name="Lindsey Anderson" userId="6d4fb49d4867a9b1" providerId="LiveId" clId="{D9002172-C07B-4DB8-A34D-E12D74D9B8C5}" dt="2023-04-20T16:06:57.076" v="54" actId="2696"/>
        <pc:sldMkLst>
          <pc:docMk/>
          <pc:sldMk cId="3126230471" sldId="309"/>
        </pc:sldMkLst>
      </pc:sldChg>
      <pc:sldChg chg="addSp delSp modSp add mod ord modTransition setClrOvrMap">
        <pc:chgData name="Lindsey Anderson" userId="6d4fb49d4867a9b1" providerId="LiveId" clId="{D9002172-C07B-4DB8-A34D-E12D74D9B8C5}" dt="2023-04-20T17:07:48.867" v="889"/>
        <pc:sldMkLst>
          <pc:docMk/>
          <pc:sldMk cId="4108354736" sldId="309"/>
        </pc:sldMkLst>
        <pc:spChg chg="mod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2" creationId="{9AB2EA78-AEB3-469B-9025-3B17201A457B}"/>
          </ac:spMkLst>
        </pc:spChg>
        <pc:spChg chg="mod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3" creationId="{255E1F2F-E259-4EA8-9FFD-3A10AF541859}"/>
          </ac:spMkLst>
        </pc:spChg>
        <pc:spChg chg="add del mod">
          <ac:chgData name="Lindsey Anderson" userId="6d4fb49d4867a9b1" providerId="LiveId" clId="{D9002172-C07B-4DB8-A34D-E12D74D9B8C5}" dt="2023-04-20T16:08:43.050" v="87"/>
          <ac:spMkLst>
            <pc:docMk/>
            <pc:sldMk cId="4108354736" sldId="309"/>
            <ac:spMk id="4" creationId="{97C72359-E123-37F1-0EFA-80456DD1B3ED}"/>
          </ac:spMkLst>
        </pc:spChg>
        <pc:spChg chg="add del">
          <ac:chgData name="Lindsey Anderson" userId="6d4fb49d4867a9b1" providerId="LiveId" clId="{D9002172-C07B-4DB8-A34D-E12D74D9B8C5}" dt="2023-04-20T16:09:00.843" v="89"/>
          <ac:spMkLst>
            <pc:docMk/>
            <pc:sldMk cId="4108354736" sldId="309"/>
            <ac:spMk id="5" creationId="{5FF26221-27D5-B024-A28C-D669C17A1DD7}"/>
          </ac:spMkLst>
        </pc:spChg>
        <pc:spChg chg="del">
          <ac:chgData name="Lindsey Anderson" userId="6d4fb49d4867a9b1" providerId="LiveId" clId="{D9002172-C07B-4DB8-A34D-E12D74D9B8C5}" dt="2023-04-20T16:24:09.328" v="433" actId="26606"/>
          <ac:spMkLst>
            <pc:docMk/>
            <pc:sldMk cId="4108354736" sldId="309"/>
            <ac:spMk id="24" creationId="{F452A527-3631-41ED-858D-3777A7D1496A}"/>
          </ac:spMkLst>
        </pc:spChg>
        <pc:spChg chg="add del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1035" creationId="{416A0E3C-60E6-4F39-BC55-5F7C224E1F7C}"/>
          </ac:spMkLst>
        </pc:spChg>
        <pc:spChg chg="add del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1039" creationId="{E844E128-FF69-4E9F-8327-6B504B3C5AE1}"/>
          </ac:spMkLst>
        </pc:spChg>
        <pc:spChg chg="add del">
          <ac:chgData name="Lindsey Anderson" userId="6d4fb49d4867a9b1" providerId="LiveId" clId="{D9002172-C07B-4DB8-A34D-E12D74D9B8C5}" dt="2023-04-20T16:25:06.843" v="453" actId="26606"/>
          <ac:spMkLst>
            <pc:docMk/>
            <pc:sldMk cId="4108354736" sldId="309"/>
            <ac:spMk id="1043" creationId="{416A0E3C-60E6-4F39-BC55-5F7C224E1F7C}"/>
          </ac:spMkLst>
        </pc:spChg>
        <pc:spChg chg="add del">
          <ac:chgData name="Lindsey Anderson" userId="6d4fb49d4867a9b1" providerId="LiveId" clId="{D9002172-C07B-4DB8-A34D-E12D74D9B8C5}" dt="2023-04-20T16:25:06.843" v="453" actId="26606"/>
          <ac:spMkLst>
            <pc:docMk/>
            <pc:sldMk cId="4108354736" sldId="309"/>
            <ac:spMk id="1045" creationId="{E844E128-FF69-4E9F-8327-6B504B3C5AE1}"/>
          </ac:spMkLst>
        </pc:spChg>
        <pc:spChg chg="add del">
          <ac:chgData name="Lindsey Anderson" userId="6d4fb49d4867a9b1" providerId="LiveId" clId="{D9002172-C07B-4DB8-A34D-E12D74D9B8C5}" dt="2023-04-20T16:24:36.878" v="438" actId="26606"/>
          <ac:spMkLst>
            <pc:docMk/>
            <pc:sldMk cId="4108354736" sldId="309"/>
            <ac:spMk id="1046" creationId="{416A0E3C-60E6-4F39-BC55-5F7C224E1F7C}"/>
          </ac:spMkLst>
        </pc:spChg>
        <pc:spChg chg="add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1049" creationId="{416A0E3C-60E6-4F39-BC55-5F7C224E1F7C}"/>
          </ac:spMkLst>
        </pc:spChg>
        <pc:spChg chg="add del">
          <ac:chgData name="Lindsey Anderson" userId="6d4fb49d4867a9b1" providerId="LiveId" clId="{D9002172-C07B-4DB8-A34D-E12D74D9B8C5}" dt="2023-04-20T16:24:36.878" v="438" actId="26606"/>
          <ac:spMkLst>
            <pc:docMk/>
            <pc:sldMk cId="4108354736" sldId="309"/>
            <ac:spMk id="1050" creationId="{E844E128-FF69-4E9F-8327-6B504B3C5AE1}"/>
          </ac:spMkLst>
        </pc:spChg>
        <pc:spChg chg="add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1053" creationId="{E9BA134F-37B6-498A-B46D-040B86E5DA35}"/>
          </ac:spMkLst>
        </pc:spChg>
        <pc:spChg chg="add">
          <ac:chgData name="Lindsey Anderson" userId="6d4fb49d4867a9b1" providerId="LiveId" clId="{D9002172-C07B-4DB8-A34D-E12D74D9B8C5}" dt="2023-04-20T16:25:36.027" v="454" actId="26606"/>
          <ac:spMkLst>
            <pc:docMk/>
            <pc:sldMk cId="4108354736" sldId="309"/>
            <ac:spMk id="1055" creationId="{2BFE3F30-11E0-4842-8523-7222538C8293}"/>
          </ac:spMkLst>
        </pc:spChg>
        <pc:picChg chg="del mod ord">
          <ac:chgData name="Lindsey Anderson" userId="6d4fb49d4867a9b1" providerId="LiveId" clId="{D9002172-C07B-4DB8-A34D-E12D74D9B8C5}" dt="2023-04-20T16:24:14.496" v="434" actId="478"/>
          <ac:picMkLst>
            <pc:docMk/>
            <pc:sldMk cId="4108354736" sldId="309"/>
            <ac:picMk id="6" creationId="{8940CBE3-3F91-419A-A649-32AB388ECA8B}"/>
          </ac:picMkLst>
        </pc:picChg>
        <pc:picChg chg="add mod">
          <ac:chgData name="Lindsey Anderson" userId="6d4fb49d4867a9b1" providerId="LiveId" clId="{D9002172-C07B-4DB8-A34D-E12D74D9B8C5}" dt="2023-04-20T16:25:45.137" v="457" actId="1076"/>
          <ac:picMkLst>
            <pc:docMk/>
            <pc:sldMk cId="4108354736" sldId="309"/>
            <ac:picMk id="1030" creationId="{FC9FEA4E-3541-0387-944C-D88AB04F9DA4}"/>
          </ac:picMkLst>
        </pc:picChg>
        <pc:cxnChg chg="del">
          <ac:chgData name="Lindsey Anderson" userId="6d4fb49d4867a9b1" providerId="LiveId" clId="{D9002172-C07B-4DB8-A34D-E12D74D9B8C5}" dt="2023-04-20T16:24:09.328" v="433" actId="26606"/>
          <ac:cxnSpMkLst>
            <pc:docMk/>
            <pc:sldMk cId="4108354736" sldId="309"/>
            <ac:cxnSpMk id="26" creationId="{D28A9C89-B313-458F-9C85-515930A51A93}"/>
          </ac:cxnSpMkLst>
        </pc:cxnChg>
        <pc:cxnChg chg="add del">
          <ac:chgData name="Lindsey Anderson" userId="6d4fb49d4867a9b1" providerId="LiveId" clId="{D9002172-C07B-4DB8-A34D-E12D74D9B8C5}" dt="2023-04-20T16:25:36.027" v="454" actId="26606"/>
          <ac:cxnSpMkLst>
            <pc:docMk/>
            <pc:sldMk cId="4108354736" sldId="309"/>
            <ac:cxnSpMk id="1037" creationId="{C5025DAC-8B93-4160-B017-3A274A5828C0}"/>
          </ac:cxnSpMkLst>
        </pc:cxnChg>
        <pc:cxnChg chg="add del">
          <ac:chgData name="Lindsey Anderson" userId="6d4fb49d4867a9b1" providerId="LiveId" clId="{D9002172-C07B-4DB8-A34D-E12D74D9B8C5}" dt="2023-04-20T16:25:36.027" v="454" actId="26606"/>
          <ac:cxnSpMkLst>
            <pc:docMk/>
            <pc:sldMk cId="4108354736" sldId="309"/>
            <ac:cxnSpMk id="1041" creationId="{055CEADF-09EA-423C-8C45-F94AF44D5AF0}"/>
          </ac:cxnSpMkLst>
        </pc:cxnChg>
        <pc:cxnChg chg="add del">
          <ac:chgData name="Lindsey Anderson" userId="6d4fb49d4867a9b1" providerId="LiveId" clId="{D9002172-C07B-4DB8-A34D-E12D74D9B8C5}" dt="2023-04-20T16:25:06.843" v="453" actId="26606"/>
          <ac:cxnSpMkLst>
            <pc:docMk/>
            <pc:sldMk cId="4108354736" sldId="309"/>
            <ac:cxnSpMk id="1044" creationId="{C5025DAC-8B93-4160-B017-3A274A5828C0}"/>
          </ac:cxnSpMkLst>
        </pc:cxnChg>
        <pc:cxnChg chg="add del">
          <ac:chgData name="Lindsey Anderson" userId="6d4fb49d4867a9b1" providerId="LiveId" clId="{D9002172-C07B-4DB8-A34D-E12D74D9B8C5}" dt="2023-04-20T16:25:06.843" v="453" actId="26606"/>
          <ac:cxnSpMkLst>
            <pc:docMk/>
            <pc:sldMk cId="4108354736" sldId="309"/>
            <ac:cxnSpMk id="1047" creationId="{055CEADF-09EA-423C-8C45-F94AF44D5AF0}"/>
          </ac:cxnSpMkLst>
        </pc:cxnChg>
        <pc:cxnChg chg="add del">
          <ac:chgData name="Lindsey Anderson" userId="6d4fb49d4867a9b1" providerId="LiveId" clId="{D9002172-C07B-4DB8-A34D-E12D74D9B8C5}" dt="2023-04-20T16:24:36.878" v="438" actId="26606"/>
          <ac:cxnSpMkLst>
            <pc:docMk/>
            <pc:sldMk cId="4108354736" sldId="309"/>
            <ac:cxnSpMk id="1048" creationId="{C5025DAC-8B93-4160-B017-3A274A5828C0}"/>
          </ac:cxnSpMkLst>
        </pc:cxnChg>
        <pc:cxnChg chg="add">
          <ac:chgData name="Lindsey Anderson" userId="6d4fb49d4867a9b1" providerId="LiveId" clId="{D9002172-C07B-4DB8-A34D-E12D74D9B8C5}" dt="2023-04-20T16:25:36.027" v="454" actId="26606"/>
          <ac:cxnSpMkLst>
            <pc:docMk/>
            <pc:sldMk cId="4108354736" sldId="309"/>
            <ac:cxnSpMk id="1051" creationId="{C5025DAC-8B93-4160-B017-3A274A5828C0}"/>
          </ac:cxnSpMkLst>
        </pc:cxnChg>
        <pc:cxnChg chg="add del">
          <ac:chgData name="Lindsey Anderson" userId="6d4fb49d4867a9b1" providerId="LiveId" clId="{D9002172-C07B-4DB8-A34D-E12D74D9B8C5}" dt="2023-04-20T16:24:36.878" v="438" actId="26606"/>
          <ac:cxnSpMkLst>
            <pc:docMk/>
            <pc:sldMk cId="4108354736" sldId="309"/>
            <ac:cxnSpMk id="1052" creationId="{055CEADF-09EA-423C-8C45-F94AF44D5AF0}"/>
          </ac:cxnSpMkLst>
        </pc:cxnChg>
        <pc:cxnChg chg="add">
          <ac:chgData name="Lindsey Anderson" userId="6d4fb49d4867a9b1" providerId="LiveId" clId="{D9002172-C07B-4DB8-A34D-E12D74D9B8C5}" dt="2023-04-20T16:25:36.027" v="454" actId="26606"/>
          <ac:cxnSpMkLst>
            <pc:docMk/>
            <pc:sldMk cId="4108354736" sldId="309"/>
            <ac:cxnSpMk id="1054" creationId="{67E7D319-545A-41CD-95DF-4DE4FA8A46B1}"/>
          </ac:cxnSpMkLst>
        </pc:cxnChg>
      </pc:sldChg>
      <pc:sldChg chg="addSp delSp modSp new mod modTransition setBg">
        <pc:chgData name="Lindsey Anderson" userId="6d4fb49d4867a9b1" providerId="LiveId" clId="{D9002172-C07B-4DB8-A34D-E12D74D9B8C5}" dt="2023-04-20T17:07:55.848" v="890"/>
        <pc:sldMkLst>
          <pc:docMk/>
          <pc:sldMk cId="2422831615" sldId="310"/>
        </pc:sldMkLst>
        <pc:spChg chg="mod">
          <ac:chgData name="Lindsey Anderson" userId="6d4fb49d4867a9b1" providerId="LiveId" clId="{D9002172-C07B-4DB8-A34D-E12D74D9B8C5}" dt="2023-04-20T16:48:02.268" v="687" actId="1076"/>
          <ac:spMkLst>
            <pc:docMk/>
            <pc:sldMk cId="2422831615" sldId="310"/>
            <ac:spMk id="2" creationId="{80915E97-CCD0-BB7D-EF67-571118383997}"/>
          </ac:spMkLst>
        </pc:spChg>
        <pc:spChg chg="del mod">
          <ac:chgData name="Lindsey Anderson" userId="6d4fb49d4867a9b1" providerId="LiveId" clId="{D9002172-C07B-4DB8-A34D-E12D74D9B8C5}" dt="2023-04-20T16:31:00.898" v="471" actId="478"/>
          <ac:spMkLst>
            <pc:docMk/>
            <pc:sldMk cId="2422831615" sldId="310"/>
            <ac:spMk id="3" creationId="{126F1DD5-1AD5-11B9-697E-423ABFD284F5}"/>
          </ac:spMkLst>
        </pc:spChg>
        <pc:spChg chg="mod">
          <ac:chgData name="Lindsey Anderson" userId="6d4fb49d4867a9b1" providerId="LiveId" clId="{D9002172-C07B-4DB8-A34D-E12D74D9B8C5}" dt="2023-04-20T16:47:45.297" v="685" actId="1076"/>
          <ac:spMkLst>
            <pc:docMk/>
            <pc:sldMk cId="2422831615" sldId="310"/>
            <ac:spMk id="4" creationId="{B1F1E5EB-DC1E-E863-9730-4042B01CABC7}"/>
          </ac:spMkLst>
        </pc:spChg>
        <pc:spChg chg="add mod">
          <ac:chgData name="Lindsey Anderson" userId="6d4fb49d4867a9b1" providerId="LiveId" clId="{D9002172-C07B-4DB8-A34D-E12D74D9B8C5}" dt="2023-04-20T16:39:31.864" v="537" actId="1076"/>
          <ac:spMkLst>
            <pc:docMk/>
            <pc:sldMk cId="2422831615" sldId="310"/>
            <ac:spMk id="5" creationId="{F60A342E-33C1-81AC-9905-412A7F188EFA}"/>
          </ac:spMkLst>
        </pc:spChg>
        <pc:spChg chg="add mod">
          <ac:chgData name="Lindsey Anderson" userId="6d4fb49d4867a9b1" providerId="LiveId" clId="{D9002172-C07B-4DB8-A34D-E12D74D9B8C5}" dt="2023-04-20T16:48:19.269" v="689" actId="207"/>
          <ac:spMkLst>
            <pc:docMk/>
            <pc:sldMk cId="2422831615" sldId="310"/>
            <ac:spMk id="6" creationId="{7E20120F-9C56-8155-C7E5-C6F316ADD42E}"/>
          </ac:spMkLst>
        </pc:spChg>
        <pc:spChg chg="add">
          <ac:chgData name="Lindsey Anderson" userId="6d4fb49d4867a9b1" providerId="LiveId" clId="{D9002172-C07B-4DB8-A34D-E12D74D9B8C5}" dt="2023-04-20T16:33:15.571" v="509" actId="26606"/>
          <ac:spMkLst>
            <pc:docMk/>
            <pc:sldMk cId="2422831615" sldId="310"/>
            <ac:spMk id="2057" creationId="{39E3965E-AC41-4711-9D10-E25ABB132D86}"/>
          </ac:spMkLst>
        </pc:spChg>
        <pc:spChg chg="add">
          <ac:chgData name="Lindsey Anderson" userId="6d4fb49d4867a9b1" providerId="LiveId" clId="{D9002172-C07B-4DB8-A34D-E12D74D9B8C5}" dt="2023-04-20T16:33:15.571" v="509" actId="26606"/>
          <ac:spMkLst>
            <pc:docMk/>
            <pc:sldMk cId="2422831615" sldId="310"/>
            <ac:spMk id="2061" creationId="{44A37DD3-1B84-4776-94E1-C0AAA5C0F629}"/>
          </ac:spMkLst>
        </pc:spChg>
        <pc:spChg chg="add">
          <ac:chgData name="Lindsey Anderson" userId="6d4fb49d4867a9b1" providerId="LiveId" clId="{D9002172-C07B-4DB8-A34D-E12D74D9B8C5}" dt="2023-04-20T16:33:15.571" v="509" actId="26606"/>
          <ac:spMkLst>
            <pc:docMk/>
            <pc:sldMk cId="2422831615" sldId="310"/>
            <ac:spMk id="2063" creationId="{0B4FB531-34DA-4777-9BD5-5B885DC38198}"/>
          </ac:spMkLst>
        </pc:spChg>
        <pc:picChg chg="add mod ord">
          <ac:chgData name="Lindsey Anderson" userId="6d4fb49d4867a9b1" providerId="LiveId" clId="{D9002172-C07B-4DB8-A34D-E12D74D9B8C5}" dt="2023-04-20T16:47:39.422" v="684" actId="1076"/>
          <ac:picMkLst>
            <pc:docMk/>
            <pc:sldMk cId="2422831615" sldId="310"/>
            <ac:picMk id="2050" creationId="{4EFFC2F5-EA1C-83C2-3B11-719C1CB1B2F2}"/>
          </ac:picMkLst>
        </pc:picChg>
        <pc:picChg chg="add mod">
          <ac:chgData name="Lindsey Anderson" userId="6d4fb49d4867a9b1" providerId="LiveId" clId="{D9002172-C07B-4DB8-A34D-E12D74D9B8C5}" dt="2023-04-20T16:39:26.420" v="535" actId="14100"/>
          <ac:picMkLst>
            <pc:docMk/>
            <pc:sldMk cId="2422831615" sldId="310"/>
            <ac:picMk id="2052" creationId="{9D72B489-4BF2-EB7A-8914-1575952082B6}"/>
          </ac:picMkLst>
        </pc:picChg>
        <pc:picChg chg="add mod">
          <ac:chgData name="Lindsey Anderson" userId="6d4fb49d4867a9b1" providerId="LiveId" clId="{D9002172-C07B-4DB8-A34D-E12D74D9B8C5}" dt="2023-04-20T16:46:48.071" v="664" actId="1076"/>
          <ac:picMkLst>
            <pc:docMk/>
            <pc:sldMk cId="2422831615" sldId="310"/>
            <ac:picMk id="2054" creationId="{3C597477-96D1-6AA3-4C36-F6C1181698A1}"/>
          </ac:picMkLst>
        </pc:picChg>
        <pc:cxnChg chg="add">
          <ac:chgData name="Lindsey Anderson" userId="6d4fb49d4867a9b1" providerId="LiveId" clId="{D9002172-C07B-4DB8-A34D-E12D74D9B8C5}" dt="2023-04-20T16:33:15.571" v="509" actId="26606"/>
          <ac:cxnSpMkLst>
            <pc:docMk/>
            <pc:sldMk cId="2422831615" sldId="310"/>
            <ac:cxnSpMk id="2059" creationId="{1F5DC8C3-BA5F-4EED-BB9A-A14272BD82A1}"/>
          </ac:cxnSpMkLst>
        </pc:cxnChg>
        <pc:cxnChg chg="add">
          <ac:chgData name="Lindsey Anderson" userId="6d4fb49d4867a9b1" providerId="LiveId" clId="{D9002172-C07B-4DB8-A34D-E12D74D9B8C5}" dt="2023-04-20T16:33:15.571" v="509" actId="26606"/>
          <ac:cxnSpMkLst>
            <pc:docMk/>
            <pc:sldMk cId="2422831615" sldId="310"/>
            <ac:cxnSpMk id="2065" creationId="{D5B557D3-D7B4-404B-84A1-9BD182BE5B06}"/>
          </ac:cxnSpMkLst>
        </pc:cxnChg>
      </pc:sldChg>
      <pc:sldChg chg="addSp delSp modSp add mod ord modTransition">
        <pc:chgData name="Lindsey Anderson" userId="6d4fb49d4867a9b1" providerId="LiveId" clId="{D9002172-C07B-4DB8-A34D-E12D74D9B8C5}" dt="2023-04-20T17:08:00.812" v="891"/>
        <pc:sldMkLst>
          <pc:docMk/>
          <pc:sldMk cId="2319621211" sldId="311"/>
        </pc:sldMkLst>
        <pc:spChg chg="mod">
          <ac:chgData name="Lindsey Anderson" userId="6d4fb49d4867a9b1" providerId="LiveId" clId="{D9002172-C07B-4DB8-A34D-E12D74D9B8C5}" dt="2023-04-20T16:56:44.039" v="731" actId="1076"/>
          <ac:spMkLst>
            <pc:docMk/>
            <pc:sldMk cId="2319621211" sldId="311"/>
            <ac:spMk id="2" creationId="{9AB2EA78-AEB3-469B-9025-3B17201A457B}"/>
          </ac:spMkLst>
        </pc:spChg>
        <pc:spChg chg="mod">
          <ac:chgData name="Lindsey Anderson" userId="6d4fb49d4867a9b1" providerId="LiveId" clId="{D9002172-C07B-4DB8-A34D-E12D74D9B8C5}" dt="2023-04-20T16:57:01.744" v="735" actId="1076"/>
          <ac:spMkLst>
            <pc:docMk/>
            <pc:sldMk cId="2319621211" sldId="311"/>
            <ac:spMk id="3" creationId="{255E1F2F-E259-4EA8-9FFD-3A10AF541859}"/>
          </ac:spMkLst>
        </pc:spChg>
        <pc:spChg chg="add mod">
          <ac:chgData name="Lindsey Anderson" userId="6d4fb49d4867a9b1" providerId="LiveId" clId="{D9002172-C07B-4DB8-A34D-E12D74D9B8C5}" dt="2023-04-20T16:58:01.952" v="760" actId="1076"/>
          <ac:spMkLst>
            <pc:docMk/>
            <pc:sldMk cId="2319621211" sldId="311"/>
            <ac:spMk id="8" creationId="{002F068A-1FDC-A441-F8AA-04E86AC64DB6}"/>
          </ac:spMkLst>
        </pc:spChg>
        <pc:spChg chg="add mod">
          <ac:chgData name="Lindsey Anderson" userId="6d4fb49d4867a9b1" providerId="LiveId" clId="{D9002172-C07B-4DB8-A34D-E12D74D9B8C5}" dt="2023-04-20T16:58:17.982" v="766" actId="122"/>
          <ac:spMkLst>
            <pc:docMk/>
            <pc:sldMk cId="2319621211" sldId="311"/>
            <ac:spMk id="9" creationId="{C0A9CAC4-1CAF-953F-38AB-A3EE25FDDA26}"/>
          </ac:spMkLst>
        </pc:spChg>
        <pc:spChg chg="add mod">
          <ac:chgData name="Lindsey Anderson" userId="6d4fb49d4867a9b1" providerId="LiveId" clId="{D9002172-C07B-4DB8-A34D-E12D74D9B8C5}" dt="2023-04-20T17:00:37.904" v="799" actId="1076"/>
          <ac:spMkLst>
            <pc:docMk/>
            <pc:sldMk cId="2319621211" sldId="311"/>
            <ac:spMk id="10" creationId="{9F3EA484-6A6D-D222-650C-44250BE162CB}"/>
          </ac:spMkLst>
        </pc:spChg>
        <pc:spChg chg="del">
          <ac:chgData name="Lindsey Anderson" userId="6d4fb49d4867a9b1" providerId="LiveId" clId="{D9002172-C07B-4DB8-A34D-E12D74D9B8C5}" dt="2023-04-20T16:55:17.909" v="713" actId="26606"/>
          <ac:spMkLst>
            <pc:docMk/>
            <pc:sldMk cId="2319621211" sldId="311"/>
            <ac:spMk id="1049" creationId="{416A0E3C-60E6-4F39-BC55-5F7C224E1F7C}"/>
          </ac:spMkLst>
        </pc:spChg>
        <pc:spChg chg="del">
          <ac:chgData name="Lindsey Anderson" userId="6d4fb49d4867a9b1" providerId="LiveId" clId="{D9002172-C07B-4DB8-A34D-E12D74D9B8C5}" dt="2023-04-20T16:55:17.909" v="713" actId="26606"/>
          <ac:spMkLst>
            <pc:docMk/>
            <pc:sldMk cId="2319621211" sldId="311"/>
            <ac:spMk id="1053" creationId="{E9BA134F-37B6-498A-B46D-040B86E5DA35}"/>
          </ac:spMkLst>
        </pc:spChg>
        <pc:spChg chg="del">
          <ac:chgData name="Lindsey Anderson" userId="6d4fb49d4867a9b1" providerId="LiveId" clId="{D9002172-C07B-4DB8-A34D-E12D74D9B8C5}" dt="2023-04-20T16:55:17.909" v="713" actId="26606"/>
          <ac:spMkLst>
            <pc:docMk/>
            <pc:sldMk cId="2319621211" sldId="311"/>
            <ac:spMk id="1055" creationId="{2BFE3F30-11E0-4842-8523-7222538C8293}"/>
          </ac:spMkLst>
        </pc:spChg>
        <pc:spChg chg="add">
          <ac:chgData name="Lindsey Anderson" userId="6d4fb49d4867a9b1" providerId="LiveId" clId="{D9002172-C07B-4DB8-A34D-E12D74D9B8C5}" dt="2023-04-20T16:55:17.909" v="713" actId="26606"/>
          <ac:spMkLst>
            <pc:docMk/>
            <pc:sldMk cId="2319621211" sldId="311"/>
            <ac:spMk id="3079" creationId="{4C869C3B-5565-4AAC-86A8-9EB0AB1C653E}"/>
          </ac:spMkLst>
        </pc:spChg>
        <pc:spChg chg="add">
          <ac:chgData name="Lindsey Anderson" userId="6d4fb49d4867a9b1" providerId="LiveId" clId="{D9002172-C07B-4DB8-A34D-E12D74D9B8C5}" dt="2023-04-20T16:55:17.909" v="713" actId="26606"/>
          <ac:spMkLst>
            <pc:docMk/>
            <pc:sldMk cId="2319621211" sldId="311"/>
            <ac:spMk id="3083" creationId="{064CBAAB-7956-4763-9F69-A3FDBF1ACBAA}"/>
          </ac:spMkLst>
        </pc:spChg>
        <pc:picChg chg="add del mod">
          <ac:chgData name="Lindsey Anderson" userId="6d4fb49d4867a9b1" providerId="LiveId" clId="{D9002172-C07B-4DB8-A34D-E12D74D9B8C5}" dt="2023-04-20T16:54:54.386" v="712" actId="478"/>
          <ac:picMkLst>
            <pc:docMk/>
            <pc:sldMk cId="2319621211" sldId="311"/>
            <ac:picMk id="5" creationId="{FA9CDDB1-AFA9-EC26-3871-F4451E397B70}"/>
          </ac:picMkLst>
        </pc:picChg>
        <pc:picChg chg="add mod">
          <ac:chgData name="Lindsey Anderson" userId="6d4fb49d4867a9b1" providerId="LiveId" clId="{D9002172-C07B-4DB8-A34D-E12D74D9B8C5}" dt="2023-04-20T16:56:18.984" v="723" actId="1076"/>
          <ac:picMkLst>
            <pc:docMk/>
            <pc:sldMk cId="2319621211" sldId="311"/>
            <ac:picMk id="7" creationId="{3A1D684F-F8C5-7B26-B682-D788D2DE0838}"/>
          </ac:picMkLst>
        </pc:picChg>
        <pc:picChg chg="del">
          <ac:chgData name="Lindsey Anderson" userId="6d4fb49d4867a9b1" providerId="LiveId" clId="{D9002172-C07B-4DB8-A34D-E12D74D9B8C5}" dt="2023-04-20T16:43:20.881" v="601" actId="478"/>
          <ac:picMkLst>
            <pc:docMk/>
            <pc:sldMk cId="2319621211" sldId="311"/>
            <ac:picMk id="1030" creationId="{FC9FEA4E-3541-0387-944C-D88AB04F9DA4}"/>
          </ac:picMkLst>
        </pc:picChg>
        <pc:picChg chg="add mod">
          <ac:chgData name="Lindsey Anderson" userId="6d4fb49d4867a9b1" providerId="LiveId" clId="{D9002172-C07B-4DB8-A34D-E12D74D9B8C5}" dt="2023-04-20T16:57:15.502" v="739" actId="1076"/>
          <ac:picMkLst>
            <pc:docMk/>
            <pc:sldMk cId="2319621211" sldId="311"/>
            <ac:picMk id="3074" creationId="{ED33DBEB-114E-F00F-AB0A-376C5DFEC6EC}"/>
          </ac:picMkLst>
        </pc:picChg>
        <pc:cxnChg chg="del">
          <ac:chgData name="Lindsey Anderson" userId="6d4fb49d4867a9b1" providerId="LiveId" clId="{D9002172-C07B-4DB8-A34D-E12D74D9B8C5}" dt="2023-04-20T16:55:17.909" v="713" actId="26606"/>
          <ac:cxnSpMkLst>
            <pc:docMk/>
            <pc:sldMk cId="2319621211" sldId="311"/>
            <ac:cxnSpMk id="1051" creationId="{C5025DAC-8B93-4160-B017-3A274A5828C0}"/>
          </ac:cxnSpMkLst>
        </pc:cxnChg>
        <pc:cxnChg chg="del">
          <ac:chgData name="Lindsey Anderson" userId="6d4fb49d4867a9b1" providerId="LiveId" clId="{D9002172-C07B-4DB8-A34D-E12D74D9B8C5}" dt="2023-04-20T16:55:17.909" v="713" actId="26606"/>
          <ac:cxnSpMkLst>
            <pc:docMk/>
            <pc:sldMk cId="2319621211" sldId="311"/>
            <ac:cxnSpMk id="1054" creationId="{67E7D319-545A-41CD-95DF-4DE4FA8A46B1}"/>
          </ac:cxnSpMkLst>
        </pc:cxnChg>
        <pc:cxnChg chg="add">
          <ac:chgData name="Lindsey Anderson" userId="6d4fb49d4867a9b1" providerId="LiveId" clId="{D9002172-C07B-4DB8-A34D-E12D74D9B8C5}" dt="2023-04-20T16:55:17.909" v="713" actId="26606"/>
          <ac:cxnSpMkLst>
            <pc:docMk/>
            <pc:sldMk cId="2319621211" sldId="311"/>
            <ac:cxnSpMk id="3081" creationId="{F41136EC-EC34-4D08-B5AB-8CE5870B1C74}"/>
          </ac:cxnSpMkLst>
        </pc:cxnChg>
      </pc:sldChg>
      <pc:sldChg chg="addSp delSp modSp add mod ord modTransition setClrOvrMap">
        <pc:chgData name="Lindsey Anderson" userId="6d4fb49d4867a9b1" providerId="LiveId" clId="{D9002172-C07B-4DB8-A34D-E12D74D9B8C5}" dt="2023-04-20T17:08:06.471" v="892"/>
        <pc:sldMkLst>
          <pc:docMk/>
          <pc:sldMk cId="2082796432" sldId="312"/>
        </pc:sldMkLst>
        <pc:spChg chg="mod">
          <ac:chgData name="Lindsey Anderson" userId="6d4fb49d4867a9b1" providerId="LiveId" clId="{D9002172-C07B-4DB8-A34D-E12D74D9B8C5}" dt="2023-04-20T17:03:26.652" v="831" actId="255"/>
          <ac:spMkLst>
            <pc:docMk/>
            <pc:sldMk cId="2082796432" sldId="312"/>
            <ac:spMk id="2" creationId="{9AB2EA78-AEB3-469B-9025-3B17201A457B}"/>
          </ac:spMkLst>
        </pc:spChg>
        <pc:spChg chg="mod">
          <ac:chgData name="Lindsey Anderson" userId="6d4fb49d4867a9b1" providerId="LiveId" clId="{D9002172-C07B-4DB8-A34D-E12D74D9B8C5}" dt="2023-04-20T17:03:17.588" v="830" actId="113"/>
          <ac:spMkLst>
            <pc:docMk/>
            <pc:sldMk cId="2082796432" sldId="312"/>
            <ac:spMk id="3" creationId="{255E1F2F-E259-4EA8-9FFD-3A10AF541859}"/>
          </ac:spMkLst>
        </pc:spChg>
        <pc:spChg chg="del">
          <ac:chgData name="Lindsey Anderson" userId="6d4fb49d4867a9b1" providerId="LiveId" clId="{D9002172-C07B-4DB8-A34D-E12D74D9B8C5}" dt="2023-04-20T17:02:55.642" v="825" actId="26606"/>
          <ac:spMkLst>
            <pc:docMk/>
            <pc:sldMk cId="2082796432" sldId="312"/>
            <ac:spMk id="1049" creationId="{416A0E3C-60E6-4F39-BC55-5F7C224E1F7C}"/>
          </ac:spMkLst>
        </pc:spChg>
        <pc:spChg chg="del">
          <ac:chgData name="Lindsey Anderson" userId="6d4fb49d4867a9b1" providerId="LiveId" clId="{D9002172-C07B-4DB8-A34D-E12D74D9B8C5}" dt="2023-04-20T17:02:55.642" v="825" actId="26606"/>
          <ac:spMkLst>
            <pc:docMk/>
            <pc:sldMk cId="2082796432" sldId="312"/>
            <ac:spMk id="1053" creationId="{E9BA134F-37B6-498A-B46D-040B86E5DA35}"/>
          </ac:spMkLst>
        </pc:spChg>
        <pc:spChg chg="del">
          <ac:chgData name="Lindsey Anderson" userId="6d4fb49d4867a9b1" providerId="LiveId" clId="{D9002172-C07B-4DB8-A34D-E12D74D9B8C5}" dt="2023-04-20T17:02:55.642" v="825" actId="26606"/>
          <ac:spMkLst>
            <pc:docMk/>
            <pc:sldMk cId="2082796432" sldId="312"/>
            <ac:spMk id="1055" creationId="{2BFE3F30-11E0-4842-8523-7222538C8293}"/>
          </ac:spMkLst>
        </pc:spChg>
        <pc:spChg chg="add">
          <ac:chgData name="Lindsey Anderson" userId="6d4fb49d4867a9b1" providerId="LiveId" clId="{D9002172-C07B-4DB8-A34D-E12D74D9B8C5}" dt="2023-04-20T17:02:55.642" v="825" actId="26606"/>
          <ac:spMkLst>
            <pc:docMk/>
            <pc:sldMk cId="2082796432" sldId="312"/>
            <ac:spMk id="1061" creationId="{416A0E3C-60E6-4F39-BC55-5F7C224E1F7C}"/>
          </ac:spMkLst>
        </pc:spChg>
        <pc:spChg chg="add">
          <ac:chgData name="Lindsey Anderson" userId="6d4fb49d4867a9b1" providerId="LiveId" clId="{D9002172-C07B-4DB8-A34D-E12D74D9B8C5}" dt="2023-04-20T17:02:55.642" v="825" actId="26606"/>
          <ac:spMkLst>
            <pc:docMk/>
            <pc:sldMk cId="2082796432" sldId="312"/>
            <ac:spMk id="1065" creationId="{B0E58038-8ACE-4AD9-B404-25C603550D83}"/>
          </ac:spMkLst>
        </pc:spChg>
        <pc:spChg chg="add">
          <ac:chgData name="Lindsey Anderson" userId="6d4fb49d4867a9b1" providerId="LiveId" clId="{D9002172-C07B-4DB8-A34D-E12D74D9B8C5}" dt="2023-04-20T17:02:55.642" v="825" actId="26606"/>
          <ac:spMkLst>
            <pc:docMk/>
            <pc:sldMk cId="2082796432" sldId="312"/>
            <ac:spMk id="1069" creationId="{82BCDE19-2810-4337-9C49-8589C421767D}"/>
          </ac:spMkLst>
        </pc:spChg>
        <pc:picChg chg="del">
          <ac:chgData name="Lindsey Anderson" userId="6d4fb49d4867a9b1" providerId="LiveId" clId="{D9002172-C07B-4DB8-A34D-E12D74D9B8C5}" dt="2023-04-20T17:02:37.131" v="824" actId="478"/>
          <ac:picMkLst>
            <pc:docMk/>
            <pc:sldMk cId="2082796432" sldId="312"/>
            <ac:picMk id="1030" creationId="{FC9FEA4E-3541-0387-944C-D88AB04F9DA4}"/>
          </ac:picMkLst>
        </pc:picChg>
        <pc:picChg chg="add mod">
          <ac:chgData name="Lindsey Anderson" userId="6d4fb49d4867a9b1" providerId="LiveId" clId="{D9002172-C07B-4DB8-A34D-E12D74D9B8C5}" dt="2023-04-20T17:03:08.601" v="827" actId="1076"/>
          <ac:picMkLst>
            <pc:docMk/>
            <pc:sldMk cId="2082796432" sldId="312"/>
            <ac:picMk id="1057" creationId="{675392A6-9416-3453-ACE9-0CEEEB640C6B}"/>
          </ac:picMkLst>
        </pc:picChg>
        <pc:cxnChg chg="del">
          <ac:chgData name="Lindsey Anderson" userId="6d4fb49d4867a9b1" providerId="LiveId" clId="{D9002172-C07B-4DB8-A34D-E12D74D9B8C5}" dt="2023-04-20T17:02:55.642" v="825" actId="26606"/>
          <ac:cxnSpMkLst>
            <pc:docMk/>
            <pc:sldMk cId="2082796432" sldId="312"/>
            <ac:cxnSpMk id="1051" creationId="{C5025DAC-8B93-4160-B017-3A274A5828C0}"/>
          </ac:cxnSpMkLst>
        </pc:cxnChg>
        <pc:cxnChg chg="del">
          <ac:chgData name="Lindsey Anderson" userId="6d4fb49d4867a9b1" providerId="LiveId" clId="{D9002172-C07B-4DB8-A34D-E12D74D9B8C5}" dt="2023-04-20T17:02:55.642" v="825" actId="26606"/>
          <ac:cxnSpMkLst>
            <pc:docMk/>
            <pc:sldMk cId="2082796432" sldId="312"/>
            <ac:cxnSpMk id="1054" creationId="{67E7D319-545A-41CD-95DF-4DE4FA8A46B1}"/>
          </ac:cxnSpMkLst>
        </pc:cxnChg>
        <pc:cxnChg chg="add">
          <ac:chgData name="Lindsey Anderson" userId="6d4fb49d4867a9b1" providerId="LiveId" clId="{D9002172-C07B-4DB8-A34D-E12D74D9B8C5}" dt="2023-04-20T17:02:55.642" v="825" actId="26606"/>
          <ac:cxnSpMkLst>
            <pc:docMk/>
            <pc:sldMk cId="2082796432" sldId="312"/>
            <ac:cxnSpMk id="1063" creationId="{C5025DAC-8B93-4160-B017-3A274A5828C0}"/>
          </ac:cxnSpMkLst>
        </pc:cxnChg>
        <pc:cxnChg chg="add">
          <ac:chgData name="Lindsey Anderson" userId="6d4fb49d4867a9b1" providerId="LiveId" clId="{D9002172-C07B-4DB8-A34D-E12D74D9B8C5}" dt="2023-04-20T17:02:55.642" v="825" actId="26606"/>
          <ac:cxnSpMkLst>
            <pc:docMk/>
            <pc:sldMk cId="2082796432" sldId="312"/>
            <ac:cxnSpMk id="1067" creationId="{38A34772-9011-42B5-AA63-FD6DEC92EE72}"/>
          </ac:cxnSpMkLst>
        </pc:cxnChg>
      </pc:sldChg>
      <pc:sldChg chg="addSp modSp new mod modTransition setBg setClrOvrMap">
        <pc:chgData name="Lindsey Anderson" userId="6d4fb49d4867a9b1" providerId="LiveId" clId="{D9002172-C07B-4DB8-A34D-E12D74D9B8C5}" dt="2023-04-20T17:08:18.110" v="893"/>
        <pc:sldMkLst>
          <pc:docMk/>
          <pc:sldMk cId="3225227238" sldId="313"/>
        </pc:sldMkLst>
        <pc:spChg chg="mod">
          <ac:chgData name="Lindsey Anderson" userId="6d4fb49d4867a9b1" providerId="LiveId" clId="{D9002172-C07B-4DB8-A34D-E12D74D9B8C5}" dt="2023-04-20T17:05:26.835" v="878" actId="26606"/>
          <ac:spMkLst>
            <pc:docMk/>
            <pc:sldMk cId="3225227238" sldId="313"/>
            <ac:spMk id="2" creationId="{0E3D399C-4EE2-9EA0-0E0E-ACA364AF7FAB}"/>
          </ac:spMkLst>
        </pc:spChg>
        <pc:spChg chg="mod">
          <ac:chgData name="Lindsey Anderson" userId="6d4fb49d4867a9b1" providerId="LiveId" clId="{D9002172-C07B-4DB8-A34D-E12D74D9B8C5}" dt="2023-04-20T17:06:49.025" v="884" actId="14100"/>
          <ac:spMkLst>
            <pc:docMk/>
            <pc:sldMk cId="3225227238" sldId="313"/>
            <ac:spMk id="3" creationId="{0A472C7B-4F66-7866-9E6A-0CA3C1AD6A09}"/>
          </ac:spMkLst>
        </pc:spChg>
        <pc:spChg chg="add">
          <ac:chgData name="Lindsey Anderson" userId="6d4fb49d4867a9b1" providerId="LiveId" clId="{D9002172-C07B-4DB8-A34D-E12D74D9B8C5}" dt="2023-04-20T17:05:26.835" v="878" actId="26606"/>
          <ac:spMkLst>
            <pc:docMk/>
            <pc:sldMk cId="3225227238" sldId="313"/>
            <ac:spMk id="8" creationId="{8C6E698C-8155-4B8B-BDC9-B7299772B509}"/>
          </ac:spMkLst>
        </pc:spChg>
        <pc:spChg chg="add">
          <ac:chgData name="Lindsey Anderson" userId="6d4fb49d4867a9b1" providerId="LiveId" clId="{D9002172-C07B-4DB8-A34D-E12D74D9B8C5}" dt="2023-04-20T17:05:26.835" v="878" actId="26606"/>
          <ac:spMkLst>
            <pc:docMk/>
            <pc:sldMk cId="3225227238" sldId="313"/>
            <ac:spMk id="12" creationId="{B624C8D3-B9AD-4F4F-8554-4EAF3724DBCE}"/>
          </ac:spMkLst>
        </pc:spChg>
        <pc:picChg chg="add mod">
          <ac:chgData name="Lindsey Anderson" userId="6d4fb49d4867a9b1" providerId="LiveId" clId="{D9002172-C07B-4DB8-A34D-E12D74D9B8C5}" dt="2023-04-20T17:06:54.503" v="885" actId="1076"/>
          <ac:picMkLst>
            <pc:docMk/>
            <pc:sldMk cId="3225227238" sldId="313"/>
            <ac:picMk id="4098" creationId="{EF385D51-797F-712E-6BFD-D07FD16C273E}"/>
          </ac:picMkLst>
        </pc:picChg>
        <pc:cxnChg chg="add">
          <ac:chgData name="Lindsey Anderson" userId="6d4fb49d4867a9b1" providerId="LiveId" clId="{D9002172-C07B-4DB8-A34D-E12D74D9B8C5}" dt="2023-04-20T17:05:26.835" v="878" actId="26606"/>
          <ac:cxnSpMkLst>
            <pc:docMk/>
            <pc:sldMk cId="3225227238" sldId="313"/>
            <ac:cxnSpMk id="10" creationId="{09525C9A-1972-4836-BA7A-706C946EF4D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7rz7MZAxELE?feature=oembed" TargetMode="Externa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67419" cy="3494791"/>
          </a:xfrm>
        </p:spPr>
        <p:txBody>
          <a:bodyPr>
            <a:normAutofit/>
          </a:bodyPr>
          <a:lstStyle/>
          <a:p>
            <a:r>
              <a:rPr lang="en-US" dirty="0"/>
              <a:t>Roy Lichtenstein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October 27, 1923 -September 30, 1997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ROY LICHTENSTEIN - Biography for Kids">
            <a:hlinkClick r:id="" action="ppaction://media"/>
            <a:extLst>
              <a:ext uri="{FF2B5EF4-FFF2-40B4-BE49-F238E27FC236}">
                <a16:creationId xmlns:a16="http://schemas.microsoft.com/office/drawing/2014/main" id="{0FAA8C62-D119-2AF7-9F04-0C50C103F22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727973" y="244296"/>
            <a:ext cx="10736053" cy="60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46000">
        <p15:prstTrans prst="peelOff"/>
      </p:transition>
    </mc:Choice>
    <mc:Fallback>
      <p:transition spd="slow" advTm="2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1" name="Straight Connector 104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3" name="Rectangle 1049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1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8A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Life of Roy Lichtenstein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9" y="2505069"/>
            <a:ext cx="5977938" cy="3383902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Born in Manhattan, New York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Roy served in World War II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When we returned from war he finished his college degree in fine arts from Ohio State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He worked as a window display designer for department stores, industrial designer &amp; commercial art instructor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30" name="Picture 6" descr="Portrait of Roy Lichtenstein - Timothy Greenfield‐Sanders | The Broad">
            <a:extLst>
              <a:ext uri="{FF2B5EF4-FFF2-40B4-BE49-F238E27FC236}">
                <a16:creationId xmlns:a16="http://schemas.microsoft.com/office/drawing/2014/main" id="{FC9FEA4E-3541-0387-944C-D88AB04F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705" y="721887"/>
            <a:ext cx="4476629" cy="55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5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15E97-CCD0-BB7D-EF67-57111838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173" y="5244078"/>
            <a:ext cx="2604176" cy="1476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Art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1E5EB-DC1E-E863-9730-4042B01C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3444" y="4125821"/>
            <a:ext cx="3319037" cy="396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cap="all" spc="200" dirty="0">
                <a:solidFill>
                  <a:schemeClr val="tx1"/>
                </a:solidFill>
              </a:rPr>
              <a:t>Drowning Girl(1963)</a:t>
            </a:r>
          </a:p>
        </p:txBody>
      </p:sp>
      <p:pic>
        <p:nvPicPr>
          <p:cNvPr id="2052" name="Picture 4" descr="Whaam!', Roy Lichtenstein, 1963 | Tate">
            <a:extLst>
              <a:ext uri="{FF2B5EF4-FFF2-40B4-BE49-F238E27FC236}">
                <a16:creationId xmlns:a16="http://schemas.microsoft.com/office/drawing/2014/main" id="{9D72B489-4BF2-EB7A-8914-15759520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19" y="221862"/>
            <a:ext cx="6485108" cy="27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owning Girl - Wikipedia">
            <a:extLst>
              <a:ext uri="{FF2B5EF4-FFF2-40B4-BE49-F238E27FC236}">
                <a16:creationId xmlns:a16="http://schemas.microsoft.com/office/drawing/2014/main" id="{4EFFC2F5-EA1C-83C2-3B11-719C1CB1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511" y="167263"/>
            <a:ext cx="3859335" cy="39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0A342E-33C1-81AC-9905-412A7F188EFA}"/>
              </a:ext>
            </a:extLst>
          </p:cNvPr>
          <p:cNvSpPr txBox="1">
            <a:spLocks/>
          </p:cNvSpPr>
          <p:nvPr/>
        </p:nvSpPr>
        <p:spPr>
          <a:xfrm>
            <a:off x="1893610" y="3045233"/>
            <a:ext cx="3319037" cy="396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cap="all" spc="200" dirty="0">
                <a:solidFill>
                  <a:schemeClr val="tx1"/>
                </a:solidFill>
              </a:rPr>
              <a:t>WHAM! (1963)</a:t>
            </a:r>
          </a:p>
        </p:txBody>
      </p:sp>
      <p:pic>
        <p:nvPicPr>
          <p:cNvPr id="2054" name="Picture 6" descr="Sold Price: ROY LICHTENSTEIN - Famous 'Look Mickey' lithograph - July 2,  0118 3:30 PM PDT">
            <a:extLst>
              <a:ext uri="{FF2B5EF4-FFF2-40B4-BE49-F238E27FC236}">
                <a16:creationId xmlns:a16="http://schemas.microsoft.com/office/drawing/2014/main" id="{3C597477-96D1-6AA3-4C36-F6C11816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2" y="3547035"/>
            <a:ext cx="4081714" cy="30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20120F-9C56-8155-C7E5-C6F316ADD42E}"/>
              </a:ext>
            </a:extLst>
          </p:cNvPr>
          <p:cNvSpPr txBox="1">
            <a:spLocks/>
          </p:cNvSpPr>
          <p:nvPr/>
        </p:nvSpPr>
        <p:spPr>
          <a:xfrm>
            <a:off x="4257879" y="3851661"/>
            <a:ext cx="3953858" cy="2174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1600" cap="all" spc="200" dirty="0">
                <a:solidFill>
                  <a:schemeClr val="tx1"/>
                </a:solidFill>
              </a:rPr>
              <a:t>Look Mickey(1961) marks    the drastic change in Lichtenstein's career. The story goes, that he painted it </a:t>
            </a:r>
            <a:r>
              <a:rPr lang="en-US" sz="1600" cap="all" spc="200" dirty="0">
                <a:solidFill>
                  <a:schemeClr val="bg1"/>
                </a:solidFill>
              </a:rPr>
              <a:t>for his kids who had said that "daddy could not paint as well as the images in the comic books". </a:t>
            </a:r>
          </a:p>
        </p:txBody>
      </p:sp>
    </p:spTree>
    <p:extLst>
      <p:ext uri="{BB962C8B-B14F-4D97-AF65-F5344CB8AC3E}">
        <p14:creationId xmlns:p14="http://schemas.microsoft.com/office/powerpoint/2010/main" val="242283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178" y="5099180"/>
            <a:ext cx="6098041" cy="13016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dirty="0"/>
              <a:t>Art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0784" y="1190776"/>
            <a:ext cx="4460688" cy="3750168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 algn="ctr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Lichtenstein worked a lot with stencils, producing rows of oversized ben-day dots, that make his paintings look machine made. He did not want his brush strokes to be seen. </a:t>
            </a:r>
          </a:p>
          <a:p>
            <a:pPr marL="342900" indent="-342900" algn="ctr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ben-day dots and stripes he made his still lives truly unique and Pop Art like.</a:t>
            </a:r>
          </a:p>
        </p:txBody>
      </p:sp>
      <p:pic>
        <p:nvPicPr>
          <p:cNvPr id="3074" name="Picture 2" descr="Masterpiece (Lichtenstein) - Wikipedia">
            <a:extLst>
              <a:ext uri="{FF2B5EF4-FFF2-40B4-BE49-F238E27FC236}">
                <a16:creationId xmlns:a16="http://schemas.microsoft.com/office/drawing/2014/main" id="{ED33DBEB-114E-F00F-AB0A-376C5DFE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02" y="135730"/>
            <a:ext cx="3727381" cy="37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D684F-F8C5-7B26-B682-D788D2DE0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725" y="462868"/>
            <a:ext cx="2591752" cy="5364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2F068A-1FDC-A441-F8AA-04E86AC64DB6}"/>
              </a:ext>
            </a:extLst>
          </p:cNvPr>
          <p:cNvSpPr txBox="1"/>
          <p:nvPr/>
        </p:nvSpPr>
        <p:spPr>
          <a:xfrm>
            <a:off x="9656317" y="62758"/>
            <a:ext cx="213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Without Dots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9CAC4-1CAF-953F-38AB-A3EE25FDDA26}"/>
              </a:ext>
            </a:extLst>
          </p:cNvPr>
          <p:cNvSpPr txBox="1"/>
          <p:nvPr/>
        </p:nvSpPr>
        <p:spPr>
          <a:xfrm>
            <a:off x="9656317" y="5878521"/>
            <a:ext cx="213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Dots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EA484-6A6D-D222-650C-44250BE162CB}"/>
              </a:ext>
            </a:extLst>
          </p:cNvPr>
          <p:cNvSpPr txBox="1"/>
          <p:nvPr/>
        </p:nvSpPr>
        <p:spPr>
          <a:xfrm>
            <a:off x="50262" y="3923069"/>
            <a:ext cx="467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Masterpiece(1962) - His most expensive piece which sold for $165 million in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2121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106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7" name="Picture 1056">
            <a:extLst>
              <a:ext uri="{FF2B5EF4-FFF2-40B4-BE49-F238E27FC236}">
                <a16:creationId xmlns:a16="http://schemas.microsoft.com/office/drawing/2014/main" id="{675392A6-9416-3453-ACE9-0CEEEB640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9784" b="3966"/>
          <a:stretch/>
        </p:blipFill>
        <p:spPr>
          <a:xfrm>
            <a:off x="20" y="-157009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Discussion…</a:t>
            </a:r>
          </a:p>
        </p:txBody>
      </p: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>
            <a:normAutofit/>
          </a:bodyPr>
          <a:lstStyle/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going on in this artwork?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was your first reaction to this artwork? Why do you think you had the reaction? 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your opinion about the artwork change the longer you look at it? Why?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lines in this artwork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verbs would you use to describe this artwork?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279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D399C-4EE2-9EA0-0E0E-ACA364AF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Today’s Lesson…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72C7B-4F66-7866-9E6A-0CA3C1AD6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4" y="643467"/>
            <a:ext cx="4053137" cy="224751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COMIC STRIPS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Comic Strip Templates for Kids- Teaching in the Tongass">
            <a:extLst>
              <a:ext uri="{FF2B5EF4-FFF2-40B4-BE49-F238E27FC236}">
                <a16:creationId xmlns:a16="http://schemas.microsoft.com/office/drawing/2014/main" id="{EF385D51-797F-712E-6BFD-D07FD16C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86" y="2375386"/>
            <a:ext cx="3628159" cy="28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2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swatch</Template>
  <TotalTime>3641</TotalTime>
  <Words>253</Words>
  <Application>Microsoft Office PowerPoint</Application>
  <PresentationFormat>Widescreen</PresentationFormat>
  <Paragraphs>25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RetrospectVTI</vt:lpstr>
      <vt:lpstr>Roy Lichtenstein</vt:lpstr>
      <vt:lpstr>PowerPoint Presentation</vt:lpstr>
      <vt:lpstr>Life of Roy Lichtenstein</vt:lpstr>
      <vt:lpstr>Art Work</vt:lpstr>
      <vt:lpstr>Art Work</vt:lpstr>
      <vt:lpstr>Discussion…</vt:lpstr>
      <vt:lpstr>Today’s Lesson…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Lindsey Anderson</dc:creator>
  <cp:lastModifiedBy>Lindsey Anderson</cp:lastModifiedBy>
  <cp:revision>1</cp:revision>
  <dcterms:created xsi:type="dcterms:W3CDTF">2023-04-18T04:31:33Z</dcterms:created>
  <dcterms:modified xsi:type="dcterms:W3CDTF">2023-04-20T17:13:15Z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