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91" r:id="rId5"/>
    <p:sldId id="293" r:id="rId6"/>
    <p:sldId id="292" r:id="rId7"/>
    <p:sldId id="297" r:id="rId8"/>
    <p:sldId id="303" r:id="rId9"/>
    <p:sldId id="29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guide id="3" pos="360" userDrawn="1">
          <p15:clr>
            <a:srgbClr val="A4A3A4"/>
          </p15:clr>
        </p15:guide>
        <p15:guide id="4" pos="7320" userDrawn="1">
          <p15:clr>
            <a:srgbClr val="A4A3A4"/>
          </p15:clr>
        </p15:guide>
        <p15:guide id="5" orient="horz" pos="648" userDrawn="1">
          <p15:clr>
            <a:srgbClr val="A4A3A4"/>
          </p15:clr>
        </p15:guide>
        <p15:guide id="6" orient="horz" pos="1296" userDrawn="1">
          <p15:clr>
            <a:srgbClr val="A4A3A4"/>
          </p15:clr>
        </p15:guide>
        <p15:guide id="7" orient="horz" pos="3408" userDrawn="1">
          <p15:clr>
            <a:srgbClr val="A4A3A4"/>
          </p15:clr>
        </p15:guide>
        <p15:guide id="8" orient="horz" pos="3600" userDrawn="1">
          <p15:clr>
            <a:srgbClr val="A4A3A4"/>
          </p15:clr>
        </p15:guide>
        <p15:guide id="9" orient="horz" pos="2352" userDrawn="1">
          <p15:clr>
            <a:srgbClr val="A4A3A4"/>
          </p15:clr>
        </p15:guide>
        <p15:guide id="10" orient="horz" pos="3936" userDrawn="1">
          <p15:clr>
            <a:srgbClr val="A4A3A4"/>
          </p15:clr>
        </p15:guide>
        <p15:guide id="11" orient="horz" pos="4080" userDrawn="1">
          <p15:clr>
            <a:srgbClr val="A4A3A4"/>
          </p15:clr>
        </p15:guide>
        <p15:guide id="12" orient="horz" pos="112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2EB"/>
    <a:srgbClr val="F4F5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11F336-8D8C-4B6D-91D0-98E53340A90B}" v="53" dt="2023-07-28T03:19:11.643"/>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30"/>
  </p:normalViewPr>
  <p:slideViewPr>
    <p:cSldViewPr snapToGrid="0" showGuides="1">
      <p:cViewPr varScale="1">
        <p:scale>
          <a:sx n="111" d="100"/>
          <a:sy n="111" d="100"/>
        </p:scale>
        <p:origin x="594" y="96"/>
      </p:cViewPr>
      <p:guideLst>
        <p:guide orient="horz" pos="2208"/>
        <p:guide pos="3840"/>
        <p:guide pos="360"/>
        <p:guide pos="7320"/>
        <p:guide orient="horz" pos="648"/>
        <p:guide orient="horz" pos="1296"/>
        <p:guide orient="horz" pos="3408"/>
        <p:guide orient="horz" pos="3600"/>
        <p:guide orient="horz" pos="2352"/>
        <p:guide orient="horz" pos="3936"/>
        <p:guide orient="horz" pos="4080"/>
        <p:guide orient="horz" pos="1128"/>
      </p:guideLst>
    </p:cSldViewPr>
  </p:slideViewPr>
  <p:outlineViewPr>
    <p:cViewPr>
      <p:scale>
        <a:sx n="33" d="100"/>
        <a:sy n="33" d="100"/>
      </p:scale>
      <p:origin x="0" y="0"/>
    </p:cViewPr>
  </p:outlineViewPr>
  <p:notesTextViewPr>
    <p:cViewPr>
      <p:scale>
        <a:sx n="55" d="100"/>
        <a:sy n="5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ey Anderson" userId="6d4fb49d4867a9b1" providerId="LiveId" clId="{F511F336-8D8C-4B6D-91D0-98E53340A90B}"/>
    <pc:docChg chg="undo custSel modSld">
      <pc:chgData name="Lindsey Anderson" userId="6d4fb49d4867a9b1" providerId="LiveId" clId="{F511F336-8D8C-4B6D-91D0-98E53340A90B}" dt="2023-07-28T03:19:16.216" v="209" actId="1076"/>
      <pc:docMkLst>
        <pc:docMk/>
      </pc:docMkLst>
      <pc:sldChg chg="modSp mod">
        <pc:chgData name="Lindsey Anderson" userId="6d4fb49d4867a9b1" providerId="LiveId" clId="{F511F336-8D8C-4B6D-91D0-98E53340A90B}" dt="2023-07-28T03:10:35.117" v="38" actId="21"/>
        <pc:sldMkLst>
          <pc:docMk/>
          <pc:sldMk cId="1099397403" sldId="292"/>
        </pc:sldMkLst>
        <pc:spChg chg="mod">
          <ac:chgData name="Lindsey Anderson" userId="6d4fb49d4867a9b1" providerId="LiveId" clId="{F511F336-8D8C-4B6D-91D0-98E53340A90B}" dt="2023-07-28T03:10:35.117" v="38" actId="21"/>
          <ac:spMkLst>
            <pc:docMk/>
            <pc:sldMk cId="1099397403" sldId="292"/>
            <ac:spMk id="7" creationId="{BB3B071F-FEF8-20DE-CDBE-015D97DACCB6}"/>
          </ac:spMkLst>
        </pc:spChg>
      </pc:sldChg>
      <pc:sldChg chg="addSp delSp modSp">
        <pc:chgData name="Lindsey Anderson" userId="6d4fb49d4867a9b1" providerId="LiveId" clId="{F511F336-8D8C-4B6D-91D0-98E53340A90B}" dt="2023-07-28T03:08:06.483" v="11" actId="1076"/>
        <pc:sldMkLst>
          <pc:docMk/>
          <pc:sldMk cId="556809102" sldId="296"/>
        </pc:sldMkLst>
        <pc:picChg chg="mod">
          <ac:chgData name="Lindsey Anderson" userId="6d4fb49d4867a9b1" providerId="LiveId" clId="{F511F336-8D8C-4B6D-91D0-98E53340A90B}" dt="2023-07-28T03:07:58.618" v="8" actId="1076"/>
          <ac:picMkLst>
            <pc:docMk/>
            <pc:sldMk cId="556809102" sldId="296"/>
            <ac:picMk id="2050" creationId="{AEF50B53-ECFF-531F-BF41-69CF8EA5FB64}"/>
          </ac:picMkLst>
        </pc:picChg>
        <pc:picChg chg="del">
          <ac:chgData name="Lindsey Anderson" userId="6d4fb49d4867a9b1" providerId="LiveId" clId="{F511F336-8D8C-4B6D-91D0-98E53340A90B}" dt="2023-07-28T03:07:16.854" v="0" actId="478"/>
          <ac:picMkLst>
            <pc:docMk/>
            <pc:sldMk cId="556809102" sldId="296"/>
            <ac:picMk id="2052" creationId="{DCB7101C-928F-7D4B-23A9-C18962F8156F}"/>
          </ac:picMkLst>
        </pc:picChg>
        <pc:picChg chg="mod">
          <ac:chgData name="Lindsey Anderson" userId="6d4fb49d4867a9b1" providerId="LiveId" clId="{F511F336-8D8C-4B6D-91D0-98E53340A90B}" dt="2023-07-28T03:07:57.458" v="7" actId="1076"/>
          <ac:picMkLst>
            <pc:docMk/>
            <pc:sldMk cId="556809102" sldId="296"/>
            <ac:picMk id="2054" creationId="{07B95E82-43A2-6B09-DF6E-C2864DC616EF}"/>
          </ac:picMkLst>
        </pc:picChg>
        <pc:picChg chg="mod">
          <ac:chgData name="Lindsey Anderson" userId="6d4fb49d4867a9b1" providerId="LiveId" clId="{F511F336-8D8C-4B6D-91D0-98E53340A90B}" dt="2023-07-28T03:08:06.483" v="11" actId="1076"/>
          <ac:picMkLst>
            <pc:docMk/>
            <pc:sldMk cId="556809102" sldId="296"/>
            <ac:picMk id="2056" creationId="{E633CC90-8B2B-971F-E51F-1AA69157467E}"/>
          </ac:picMkLst>
        </pc:picChg>
        <pc:picChg chg="add mod">
          <ac:chgData name="Lindsey Anderson" userId="6d4fb49d4867a9b1" providerId="LiveId" clId="{F511F336-8D8C-4B6D-91D0-98E53340A90B}" dt="2023-07-28T03:08:00.068" v="9" actId="1076"/>
          <ac:picMkLst>
            <pc:docMk/>
            <pc:sldMk cId="556809102" sldId="296"/>
            <ac:picMk id="2058" creationId="{C794F480-B8BB-4B3B-E143-F3DA90AD580E}"/>
          </ac:picMkLst>
        </pc:picChg>
      </pc:sldChg>
      <pc:sldChg chg="addSp modSp mod">
        <pc:chgData name="Lindsey Anderson" userId="6d4fb49d4867a9b1" providerId="LiveId" clId="{F511F336-8D8C-4B6D-91D0-98E53340A90B}" dt="2023-07-28T03:19:16.216" v="209" actId="1076"/>
        <pc:sldMkLst>
          <pc:docMk/>
          <pc:sldMk cId="3626358287" sldId="297"/>
        </pc:sldMkLst>
        <pc:spChg chg="add mod">
          <ac:chgData name="Lindsey Anderson" userId="6d4fb49d4867a9b1" providerId="LiveId" clId="{F511F336-8D8C-4B6D-91D0-98E53340A90B}" dt="2023-07-28T03:11:28.920" v="59" actId="1076"/>
          <ac:spMkLst>
            <pc:docMk/>
            <pc:sldMk cId="3626358287" sldId="297"/>
            <ac:spMk id="21" creationId="{936C7562-F330-5210-3053-461D74444704}"/>
          </ac:spMkLst>
        </pc:spChg>
        <pc:spChg chg="add mod">
          <ac:chgData name="Lindsey Anderson" userId="6d4fb49d4867a9b1" providerId="LiveId" clId="{F511F336-8D8C-4B6D-91D0-98E53340A90B}" dt="2023-07-28T03:16:59.558" v="163" actId="1076"/>
          <ac:spMkLst>
            <pc:docMk/>
            <pc:sldMk cId="3626358287" sldId="297"/>
            <ac:spMk id="22" creationId="{C995CAE4-55DF-1301-6D06-622116763238}"/>
          </ac:spMkLst>
        </pc:spChg>
        <pc:spChg chg="mod">
          <ac:chgData name="Lindsey Anderson" userId="6d4fb49d4867a9b1" providerId="LiveId" clId="{F511F336-8D8C-4B6D-91D0-98E53340A90B}" dt="2023-07-28T03:12:07.949" v="64" actId="1076"/>
          <ac:spMkLst>
            <pc:docMk/>
            <pc:sldMk cId="3626358287" sldId="297"/>
            <ac:spMk id="44" creationId="{DEF9D676-832E-8FB9-784D-DB3B09D91178}"/>
          </ac:spMkLst>
        </pc:spChg>
        <pc:spChg chg="mod">
          <ac:chgData name="Lindsey Anderson" userId="6d4fb49d4867a9b1" providerId="LiveId" clId="{F511F336-8D8C-4B6D-91D0-98E53340A90B}" dt="2023-07-28T03:19:16.216" v="209" actId="1076"/>
          <ac:spMkLst>
            <pc:docMk/>
            <pc:sldMk cId="3626358287" sldId="297"/>
            <ac:spMk id="45" creationId="{ED57B51F-BF43-B2B4-0716-5CB16FB9709D}"/>
          </ac:spMkLst>
        </pc:spChg>
        <pc:spChg chg="mod">
          <ac:chgData name="Lindsey Anderson" userId="6d4fb49d4867a9b1" providerId="LiveId" clId="{F511F336-8D8C-4B6D-91D0-98E53340A90B}" dt="2023-07-28T03:18:46.589" v="201" actId="14100"/>
          <ac:spMkLst>
            <pc:docMk/>
            <pc:sldMk cId="3626358287" sldId="297"/>
            <ac:spMk id="46" creationId="{0A12405F-1943-30F5-13D6-D0A7202EBC78}"/>
          </ac:spMkLst>
        </pc:spChg>
        <pc:spChg chg="mod">
          <ac:chgData name="Lindsey Anderson" userId="6d4fb49d4867a9b1" providerId="LiveId" clId="{F511F336-8D8C-4B6D-91D0-98E53340A90B}" dt="2023-07-28T03:15:51.100" v="147" actId="1076"/>
          <ac:spMkLst>
            <pc:docMk/>
            <pc:sldMk cId="3626358287" sldId="297"/>
            <ac:spMk id="47" creationId="{6E2ECF12-9523-145A-1672-8568F8F61F00}"/>
          </ac:spMkLst>
        </pc:spChg>
        <pc:picChg chg="add mod">
          <ac:chgData name="Lindsey Anderson" userId="6d4fb49d4867a9b1" providerId="LiveId" clId="{F511F336-8D8C-4B6D-91D0-98E53340A90B}" dt="2023-07-28T03:09:37.972" v="15" actId="1076"/>
          <ac:picMkLst>
            <pc:docMk/>
            <pc:sldMk cId="3626358287" sldId="297"/>
            <ac:picMk id="3074" creationId="{9FEE8064-A6CD-FC44-0A49-EBB3E4848685}"/>
          </ac:picMkLst>
        </pc:picChg>
        <pc:picChg chg="add mod">
          <ac:chgData name="Lindsey Anderson" userId="6d4fb49d4867a9b1" providerId="LiveId" clId="{F511F336-8D8C-4B6D-91D0-98E53340A90B}" dt="2023-07-28T03:12:16.216" v="68" actId="1076"/>
          <ac:picMkLst>
            <pc:docMk/>
            <pc:sldMk cId="3626358287" sldId="297"/>
            <ac:picMk id="3076" creationId="{DAA3683E-D147-3F20-4239-D358B7F63C42}"/>
          </ac:picMkLst>
        </pc:picChg>
        <pc:picChg chg="add mod">
          <ac:chgData name="Lindsey Anderson" userId="6d4fb49d4867a9b1" providerId="LiveId" clId="{F511F336-8D8C-4B6D-91D0-98E53340A90B}" dt="2023-07-28T03:19:11.642" v="208" actId="1076"/>
          <ac:picMkLst>
            <pc:docMk/>
            <pc:sldMk cId="3626358287" sldId="297"/>
            <ac:picMk id="3078" creationId="{4B2E2E76-13E2-CCD4-2AC8-0FCA2D944D38}"/>
          </ac:picMkLst>
        </pc:picChg>
        <pc:picChg chg="add mod">
          <ac:chgData name="Lindsey Anderson" userId="6d4fb49d4867a9b1" providerId="LiveId" clId="{F511F336-8D8C-4B6D-91D0-98E53340A90B}" dt="2023-07-28T03:15:28.150" v="115" actId="1076"/>
          <ac:picMkLst>
            <pc:docMk/>
            <pc:sldMk cId="3626358287" sldId="297"/>
            <ac:picMk id="3080" creationId="{5138F761-FFC5-FEE5-5AFB-2BC0A3A60053}"/>
          </ac:picMkLst>
        </pc:picChg>
        <pc:picChg chg="add mod">
          <ac:chgData name="Lindsey Anderson" userId="6d4fb49d4867a9b1" providerId="LiveId" clId="{F511F336-8D8C-4B6D-91D0-98E53340A90B}" dt="2023-07-28T03:18:29.502" v="169" actId="1076"/>
          <ac:picMkLst>
            <pc:docMk/>
            <pc:sldMk cId="3626358287" sldId="297"/>
            <ac:picMk id="3082" creationId="{4DA3F3A1-482F-438A-CB37-2A642264ECF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87914-B979-D441-9584-07C203378D42}" type="datetimeFigureOut">
              <a:rPr lang="en-US" smtClean="0"/>
              <a:t>7/27/2023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8216B-BE00-0B44-858C-A4D22CFBA301}" type="slidenum">
              <a:rPr lang="en-US" smtClean="0"/>
              <a:t>‹#›</a:t>
            </a:fld>
            <a:endParaRPr lang="en-US" dirty="0"/>
          </a:p>
        </p:txBody>
      </p:sp>
    </p:spTree>
    <p:extLst>
      <p:ext uri="{BB962C8B-B14F-4D97-AF65-F5344CB8AC3E}">
        <p14:creationId xmlns:p14="http://schemas.microsoft.com/office/powerpoint/2010/main" val="379555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ounded Rectangle 8">
            <a:extLst>
              <a:ext uri="{FF2B5EF4-FFF2-40B4-BE49-F238E27FC236}">
                <a16:creationId xmlns:a16="http://schemas.microsoft.com/office/drawing/2014/main" id="{DCE22C9A-30B6-12EB-423C-34454BE2D734}"/>
              </a:ext>
            </a:extLst>
          </p:cNvPr>
          <p:cNvSpPr/>
          <p:nvPr userDrawn="1"/>
        </p:nvSpPr>
        <p:spPr>
          <a:xfrm rot="16200000">
            <a:off x="3838487" y="-1434547"/>
            <a:ext cx="4515026" cy="9727095"/>
          </a:xfrm>
          <a:prstGeom prst="roundRect">
            <a:avLst>
              <a:gd name="adj" fmla="val 50000"/>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Picture Placeholder 9">
            <a:extLst>
              <a:ext uri="{FF2B5EF4-FFF2-40B4-BE49-F238E27FC236}">
                <a16:creationId xmlns:a16="http://schemas.microsoft.com/office/drawing/2014/main" id="{E99FF514-642F-4BAD-3895-ABFCE02A75A1}"/>
              </a:ext>
            </a:extLst>
          </p:cNvPr>
          <p:cNvSpPr>
            <a:spLocks noGrp="1"/>
          </p:cNvSpPr>
          <p:nvPr>
            <p:ph type="pic" sz="quarter" idx="10"/>
          </p:nvPr>
        </p:nvSpPr>
        <p:spPr>
          <a:xfrm>
            <a:off x="0" y="0"/>
            <a:ext cx="12191999" cy="6857999"/>
          </a:xfrm>
          <a:custGeom>
            <a:avLst/>
            <a:gdLst>
              <a:gd name="connsiteX0" fmla="*/ 3489966 w 12191999"/>
              <a:gd name="connsiteY0" fmla="*/ 1171488 h 6857999"/>
              <a:gd name="connsiteX1" fmla="*/ 1232453 w 12191999"/>
              <a:gd name="connsiteY1" fmla="*/ 3429001 h 6857999"/>
              <a:gd name="connsiteX2" fmla="*/ 3489966 w 12191999"/>
              <a:gd name="connsiteY2" fmla="*/ 5686514 h 6857999"/>
              <a:gd name="connsiteX3" fmla="*/ 8702034 w 12191999"/>
              <a:gd name="connsiteY3" fmla="*/ 5686514 h 6857999"/>
              <a:gd name="connsiteX4" fmla="*/ 10959548 w 12191999"/>
              <a:gd name="connsiteY4" fmla="*/ 3429001 h 6857999"/>
              <a:gd name="connsiteX5" fmla="*/ 8702034 w 12191999"/>
              <a:gd name="connsiteY5" fmla="*/ 1171488 h 6857999"/>
              <a:gd name="connsiteX6" fmla="*/ 0 w 12191999"/>
              <a:gd name="connsiteY6" fmla="*/ 0 h 6857999"/>
              <a:gd name="connsiteX7" fmla="*/ 12191999 w 12191999"/>
              <a:gd name="connsiteY7" fmla="*/ 0 h 6857999"/>
              <a:gd name="connsiteX8" fmla="*/ 12191999 w 12191999"/>
              <a:gd name="connsiteY8" fmla="*/ 6857999 h 6857999"/>
              <a:gd name="connsiteX9" fmla="*/ 0 w 12191999"/>
              <a:gd name="connsiteY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6857999">
                <a:moveTo>
                  <a:pt x="3489966" y="1171488"/>
                </a:moveTo>
                <a:cubicBezTo>
                  <a:pt x="2243176" y="1171488"/>
                  <a:pt x="1232453" y="2182211"/>
                  <a:pt x="1232453" y="3429001"/>
                </a:cubicBezTo>
                <a:cubicBezTo>
                  <a:pt x="1232453" y="4675791"/>
                  <a:pt x="2243176" y="5686514"/>
                  <a:pt x="3489966" y="5686514"/>
                </a:cubicBezTo>
                <a:lnTo>
                  <a:pt x="8702034" y="5686514"/>
                </a:lnTo>
                <a:cubicBezTo>
                  <a:pt x="9948824" y="5686514"/>
                  <a:pt x="10959548" y="4675791"/>
                  <a:pt x="10959548" y="3429001"/>
                </a:cubicBezTo>
                <a:cubicBezTo>
                  <a:pt x="10959548" y="2182211"/>
                  <a:pt x="9948824" y="1171488"/>
                  <a:pt x="8702034" y="1171488"/>
                </a:cubicBezTo>
                <a:close/>
                <a:moveTo>
                  <a:pt x="0" y="0"/>
                </a:moveTo>
                <a:lnTo>
                  <a:pt x="12191999" y="0"/>
                </a:lnTo>
                <a:lnTo>
                  <a:pt x="12191999" y="6857999"/>
                </a:lnTo>
                <a:lnTo>
                  <a:pt x="0" y="6857999"/>
                </a:lnTo>
                <a:close/>
              </a:path>
            </a:pathLst>
          </a:custGeom>
        </p:spPr>
        <p:txBody>
          <a:bodyPr wrap="square">
            <a:no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98D42636-F625-5B2A-E7CC-9D70418A2BFC}"/>
              </a:ext>
            </a:extLst>
          </p:cNvPr>
          <p:cNvSpPr>
            <a:spLocks noGrp="1"/>
          </p:cNvSpPr>
          <p:nvPr>
            <p:ph type="ctrTitle"/>
          </p:nvPr>
        </p:nvSpPr>
        <p:spPr>
          <a:xfrm>
            <a:off x="2075688" y="2724912"/>
            <a:ext cx="8037576" cy="932688"/>
          </a:xfrm>
        </p:spPr>
        <p:txBody>
          <a:bodyPr anchor="b">
            <a:noAutofit/>
          </a:bodyPr>
          <a:lstStyle>
            <a:lvl1pPr algn="ctr">
              <a:defRPr sz="5400"/>
            </a:lvl1pPr>
          </a:lstStyle>
          <a:p>
            <a:r>
              <a:rPr lang="en-US"/>
              <a:t>Click to edit Master title style</a:t>
            </a:r>
            <a:endParaRPr lang="en-US" dirty="0"/>
          </a:p>
        </p:txBody>
      </p:sp>
      <p:sp>
        <p:nvSpPr>
          <p:cNvPr id="6" name="Rounded Rectangle 10">
            <a:extLst>
              <a:ext uri="{FF2B5EF4-FFF2-40B4-BE49-F238E27FC236}">
                <a16:creationId xmlns:a16="http://schemas.microsoft.com/office/drawing/2014/main" id="{C8CEB3A4-8583-3114-2BDD-D7AE1CABCD1D}"/>
              </a:ext>
            </a:extLst>
          </p:cNvPr>
          <p:cNvSpPr/>
          <p:nvPr userDrawn="1"/>
        </p:nvSpPr>
        <p:spPr>
          <a:xfrm rot="16200000">
            <a:off x="4177443" y="-1088756"/>
            <a:ext cx="3837115" cy="9035512"/>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7" name="Straight Connector 6">
            <a:extLst>
              <a:ext uri="{FF2B5EF4-FFF2-40B4-BE49-F238E27FC236}">
                <a16:creationId xmlns:a16="http://schemas.microsoft.com/office/drawing/2014/main" id="{40379338-7AB7-4007-F741-779D078C8084}"/>
              </a:ext>
            </a:extLst>
          </p:cNvPr>
          <p:cNvCxnSpPr>
            <a:cxnSpLocks/>
          </p:cNvCxnSpPr>
          <p:nvPr userDrawn="1"/>
        </p:nvCxnSpPr>
        <p:spPr>
          <a:xfrm>
            <a:off x="2607501" y="4008970"/>
            <a:ext cx="69769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7F2BA890-FB69-E772-1383-035C2A82316A}"/>
              </a:ext>
            </a:extLst>
          </p:cNvPr>
          <p:cNvSpPr>
            <a:spLocks noGrp="1"/>
          </p:cNvSpPr>
          <p:nvPr>
            <p:ph type="subTitle" idx="1"/>
          </p:nvPr>
        </p:nvSpPr>
        <p:spPr>
          <a:xfrm>
            <a:off x="4453128" y="3831336"/>
            <a:ext cx="3291840" cy="521208"/>
          </a:xfrm>
          <a:solidFill>
            <a:schemeClr val="accent4"/>
          </a:solidFill>
        </p:spPr>
        <p:txBody>
          <a:bodyPr>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15080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BE271D-58B4-99E6-362C-DD1C21F4B814}"/>
              </a:ext>
            </a:extLst>
          </p:cNvPr>
          <p:cNvSpPr>
            <a:spLocks noGrp="1"/>
          </p:cNvSpPr>
          <p:nvPr>
            <p:ph type="body" idx="1"/>
          </p:nvPr>
        </p:nvSpPr>
        <p:spPr>
          <a:xfrm>
            <a:off x="768096" y="1673352"/>
            <a:ext cx="5157216" cy="338328"/>
          </a:xfrm>
        </p:spPr>
        <p:txBody>
          <a:bodyPr anchor="t"/>
          <a:lstStyle>
            <a:lvl1pPr marL="0" indent="0">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46393B-EA4C-7241-94FA-169F6C1D5B40}"/>
              </a:ext>
            </a:extLst>
          </p:cNvPr>
          <p:cNvSpPr>
            <a:spLocks noGrp="1"/>
          </p:cNvSpPr>
          <p:nvPr>
            <p:ph sz="half" idx="2"/>
          </p:nvPr>
        </p:nvSpPr>
        <p:spPr>
          <a:xfrm>
            <a:off x="530352" y="2176272"/>
            <a:ext cx="4443984" cy="1563624"/>
          </a:xfrm>
        </p:spPr>
        <p:txBody>
          <a:bodyPr/>
          <a:lstStyle>
            <a:lvl1pPr marL="228600" indent="-228600">
              <a:lnSpc>
                <a:spcPct val="100000"/>
              </a:lnSpc>
              <a:buFont typeface="Courier New" panose="02070309020205020404" pitchFamily="49" charset="0"/>
              <a:buChar char="o"/>
              <a:defRPr sz="1400"/>
            </a:lvl1pPr>
            <a:lvl2pPr marL="685800" indent="-228600">
              <a:lnSpc>
                <a:spcPct val="100000"/>
              </a:lnSpc>
              <a:buFont typeface="Courier New" panose="02070309020205020404" pitchFamily="49" charset="0"/>
              <a:buChar char="o"/>
              <a:defRPr sz="1400"/>
            </a:lvl2pPr>
            <a:lvl3pPr marL="1143000" indent="-228600">
              <a:lnSpc>
                <a:spcPct val="100000"/>
              </a:lnSpc>
              <a:buFont typeface="Courier New" panose="02070309020205020404" pitchFamily="49" charset="0"/>
              <a:buChar char="o"/>
              <a:defRPr sz="1400"/>
            </a:lvl3pPr>
            <a:lvl4pPr marL="1600200" indent="-228600">
              <a:lnSpc>
                <a:spcPct val="100000"/>
              </a:lnSpc>
              <a:buFont typeface="Courier New" panose="02070309020205020404" pitchFamily="49" charset="0"/>
              <a:buChar char="o"/>
              <a:defRPr sz="1400"/>
            </a:lvl4pPr>
            <a:lvl5pPr marL="2114550" indent="-228600">
              <a:lnSpc>
                <a:spcPct val="100000"/>
              </a:lnSpc>
              <a:buFont typeface="Courier New" panose="02070309020205020404" pitchFamily="49" charset="0"/>
              <a:buChar char="o"/>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FFA20A9-6C2F-89E2-1241-5281CF14E878}"/>
              </a:ext>
            </a:extLst>
          </p:cNvPr>
          <p:cNvSpPr>
            <a:spLocks noGrp="1"/>
          </p:cNvSpPr>
          <p:nvPr>
            <p:ph type="body" sz="quarter" idx="3"/>
          </p:nvPr>
        </p:nvSpPr>
        <p:spPr>
          <a:xfrm>
            <a:off x="768096" y="4114800"/>
            <a:ext cx="5157216" cy="338328"/>
          </a:xfrm>
        </p:spPr>
        <p:txBody>
          <a:bodyPr anchor="t"/>
          <a:lstStyle>
            <a:lvl1pPr marL="0" indent="0">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4BBA64-3944-C0BE-4D5F-2745DA48BF33}"/>
              </a:ext>
            </a:extLst>
          </p:cNvPr>
          <p:cNvSpPr>
            <a:spLocks noGrp="1"/>
          </p:cNvSpPr>
          <p:nvPr>
            <p:ph sz="quarter" idx="4"/>
          </p:nvPr>
        </p:nvSpPr>
        <p:spPr>
          <a:xfrm>
            <a:off x="530352" y="4617720"/>
            <a:ext cx="4443984" cy="1563624"/>
          </a:xfrm>
        </p:spPr>
        <p:txBody>
          <a:bodyPr/>
          <a:lstStyle>
            <a:lvl1pPr marL="228600" indent="-228600">
              <a:lnSpc>
                <a:spcPct val="100000"/>
              </a:lnSpc>
              <a:buFont typeface="Courier New" panose="02070309020205020404" pitchFamily="49" charset="0"/>
              <a:buChar char="o"/>
              <a:defRPr sz="1400"/>
            </a:lvl1pPr>
            <a:lvl2pPr marL="685800" indent="-228600">
              <a:lnSpc>
                <a:spcPct val="100000"/>
              </a:lnSpc>
              <a:buFont typeface="Courier New" panose="02070309020205020404" pitchFamily="49" charset="0"/>
              <a:buChar char="o"/>
              <a:defRPr sz="1400"/>
            </a:lvl2pPr>
            <a:lvl3pPr marL="1143000" indent="-228600">
              <a:lnSpc>
                <a:spcPct val="100000"/>
              </a:lnSpc>
              <a:buFont typeface="Courier New" panose="02070309020205020404" pitchFamily="49" charset="0"/>
              <a:buChar char="o"/>
              <a:defRPr sz="1400"/>
            </a:lvl3pPr>
            <a:lvl4pPr marL="1600200" indent="-228600">
              <a:lnSpc>
                <a:spcPct val="100000"/>
              </a:lnSpc>
              <a:buFont typeface="Courier New" panose="02070309020205020404" pitchFamily="49" charset="0"/>
              <a:buChar char="o"/>
              <a:defRPr sz="1400"/>
            </a:lvl4pPr>
            <a:lvl5pPr marL="2114550" indent="-228600">
              <a:lnSpc>
                <a:spcPct val="100000"/>
              </a:lnSpc>
              <a:buFont typeface="Courier New" panose="02070309020205020404" pitchFamily="49" charset="0"/>
              <a:buChar char="o"/>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3DB55E-AAE4-9CE0-F3F5-42FC0405B9C3}"/>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82F402FF-5F4B-360D-40AE-AAD766288A56}"/>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5CA09ACC-3E58-495F-2609-AA1164DD08AD}"/>
              </a:ext>
            </a:extLst>
          </p:cNvPr>
          <p:cNvSpPr>
            <a:spLocks noGrp="1"/>
          </p:cNvSpPr>
          <p:nvPr>
            <p:ph type="sldNum" sz="quarter" idx="12"/>
          </p:nvPr>
        </p:nvSpPr>
        <p:spPr/>
        <p:txBody>
          <a:bodyPr/>
          <a:lstStyle/>
          <a:p>
            <a:fld id="{B776CE9F-4BD8-A748-847B-B97BB3C5BACA}" type="slidenum">
              <a:rPr lang="en-US" smtClean="0"/>
              <a:t>‹#›</a:t>
            </a:fld>
            <a:endParaRPr lang="en-US" dirty="0"/>
          </a:p>
        </p:txBody>
      </p:sp>
      <p:sp>
        <p:nvSpPr>
          <p:cNvPr id="10" name="Title 9">
            <a:extLst>
              <a:ext uri="{FF2B5EF4-FFF2-40B4-BE49-F238E27FC236}">
                <a16:creationId xmlns:a16="http://schemas.microsoft.com/office/drawing/2014/main" id="{50F7DD41-68BA-5ED4-4C63-7E8F329A5506}"/>
              </a:ext>
            </a:extLst>
          </p:cNvPr>
          <p:cNvSpPr>
            <a:spLocks noGrp="1"/>
          </p:cNvSpPr>
          <p:nvPr>
            <p:ph type="title"/>
          </p:nvPr>
        </p:nvSpPr>
        <p:spPr>
          <a:xfrm>
            <a:off x="448056" y="539496"/>
            <a:ext cx="6480264" cy="713232"/>
          </a:xfrm>
        </p:spPr>
        <p:txBody>
          <a:bodyPr/>
          <a:lstStyle>
            <a:lvl1pPr algn="l">
              <a:defRPr/>
            </a:lvl1pPr>
          </a:lstStyle>
          <a:p>
            <a:r>
              <a:rPr lang="en-US"/>
              <a:t>Click to edit Master title style</a:t>
            </a:r>
            <a:endParaRPr lang="en-US" dirty="0"/>
          </a:p>
        </p:txBody>
      </p:sp>
      <p:sp>
        <p:nvSpPr>
          <p:cNvPr id="11" name="Rounded Rectangle 29">
            <a:extLst>
              <a:ext uri="{FF2B5EF4-FFF2-40B4-BE49-F238E27FC236}">
                <a16:creationId xmlns:a16="http://schemas.microsoft.com/office/drawing/2014/main" id="{1440363F-8B44-DEEA-CA7B-6EC275DE9BB0}"/>
              </a:ext>
            </a:extLst>
          </p:cNvPr>
          <p:cNvSpPr/>
          <p:nvPr userDrawn="1"/>
        </p:nvSpPr>
        <p:spPr>
          <a:xfrm>
            <a:off x="6928320" y="692650"/>
            <a:ext cx="3474720" cy="5394960"/>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icture Placeholder 14">
            <a:extLst>
              <a:ext uri="{FF2B5EF4-FFF2-40B4-BE49-F238E27FC236}">
                <a16:creationId xmlns:a16="http://schemas.microsoft.com/office/drawing/2014/main" id="{F90DE099-D4CE-AF4C-15A9-B5ED3DCFBD79}"/>
              </a:ext>
            </a:extLst>
          </p:cNvPr>
          <p:cNvSpPr>
            <a:spLocks noGrp="1"/>
          </p:cNvSpPr>
          <p:nvPr>
            <p:ph type="pic" sz="quarter" idx="15"/>
          </p:nvPr>
        </p:nvSpPr>
        <p:spPr>
          <a:xfrm>
            <a:off x="7065480" y="834382"/>
            <a:ext cx="3200400" cy="5111496"/>
          </a:xfrm>
          <a:custGeom>
            <a:avLst/>
            <a:gdLst>
              <a:gd name="connsiteX0" fmla="*/ 1600200 w 3200400"/>
              <a:gd name="connsiteY0" fmla="*/ 0 h 5111496"/>
              <a:gd name="connsiteX1" fmla="*/ 3200400 w 3200400"/>
              <a:gd name="connsiteY1" fmla="*/ 1600200 h 5111496"/>
              <a:gd name="connsiteX2" fmla="*/ 3200400 w 3200400"/>
              <a:gd name="connsiteY2" fmla="*/ 3511296 h 5111496"/>
              <a:gd name="connsiteX3" fmla="*/ 1600200 w 3200400"/>
              <a:gd name="connsiteY3" fmla="*/ 5111496 h 5111496"/>
              <a:gd name="connsiteX4" fmla="*/ 0 w 3200400"/>
              <a:gd name="connsiteY4" fmla="*/ 3511296 h 5111496"/>
              <a:gd name="connsiteX5" fmla="*/ 0 w 3200400"/>
              <a:gd name="connsiteY5" fmla="*/ 1600200 h 5111496"/>
              <a:gd name="connsiteX6" fmla="*/ 1600200 w 3200400"/>
              <a:gd name="connsiteY6" fmla="*/ 0 h 511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5111496">
                <a:moveTo>
                  <a:pt x="1600200" y="0"/>
                </a:moveTo>
                <a:cubicBezTo>
                  <a:pt x="2483966" y="0"/>
                  <a:pt x="3200400" y="716434"/>
                  <a:pt x="3200400" y="1600200"/>
                </a:cubicBezTo>
                <a:lnTo>
                  <a:pt x="3200400" y="3511296"/>
                </a:lnTo>
                <a:cubicBezTo>
                  <a:pt x="3200400" y="4395062"/>
                  <a:pt x="2483966" y="5111496"/>
                  <a:pt x="1600200" y="5111496"/>
                </a:cubicBezTo>
                <a:cubicBezTo>
                  <a:pt x="716434" y="5111496"/>
                  <a:pt x="0" y="4395062"/>
                  <a:pt x="0" y="3511296"/>
                </a:cubicBezTo>
                <a:lnTo>
                  <a:pt x="0" y="1600200"/>
                </a:lnTo>
                <a:cubicBezTo>
                  <a:pt x="0" y="716434"/>
                  <a:pt x="716434" y="0"/>
                  <a:pt x="1600200" y="0"/>
                </a:cubicBezTo>
                <a:close/>
              </a:path>
            </a:pathLst>
          </a:custGeom>
          <a:ln w="12700">
            <a:solidFill>
              <a:schemeClr val="tx1"/>
            </a:solidFill>
          </a:ln>
        </p:spPr>
        <p:txBody>
          <a:bodyPr vert="horz" wrap="square" lIns="91440" tIns="45720" rIns="91440" bIns="45720" rtlCol="0" anchor="ctr">
            <a:noAutofit/>
          </a:bodyPr>
          <a:lstStyle>
            <a:lvl1pPr marL="0" indent="0" algn="ctr">
              <a:buNone/>
              <a:defRPr lang="en-US" sz="1400"/>
            </a:lvl1pPr>
          </a:lstStyle>
          <a:p>
            <a:pPr marL="228600" lvl="0" indent="-228600" algn="ctr"/>
            <a:r>
              <a:rPr lang="en-US"/>
              <a:t>Click icon to add picture</a:t>
            </a:r>
            <a:endParaRPr lang="en-US" dirty="0"/>
          </a:p>
        </p:txBody>
      </p:sp>
    </p:spTree>
    <p:extLst>
      <p:ext uri="{BB962C8B-B14F-4D97-AF65-F5344CB8AC3E}">
        <p14:creationId xmlns:p14="http://schemas.microsoft.com/office/powerpoint/2010/main" val="2140656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3A8960C-A12E-D82A-6B11-91A17BB3872E}"/>
              </a:ext>
            </a:extLst>
          </p:cNvPr>
          <p:cNvSpPr>
            <a:spLocks noGrp="1"/>
          </p:cNvSpPr>
          <p:nvPr>
            <p:ph type="pic" sz="quarter" idx="16"/>
          </p:nvPr>
        </p:nvSpPr>
        <p:spPr>
          <a:xfrm>
            <a:off x="0" y="1659514"/>
            <a:ext cx="12188952" cy="713232"/>
          </a:xfrm>
        </p:spPr>
        <p:txBody>
          <a:bodyPr anchor="ctr"/>
          <a:lstStyle>
            <a:lvl1pPr marL="0" indent="0" algn="ctr">
              <a:buNone/>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8BBE271D-58B4-99E6-362C-DD1C21F4B814}"/>
              </a:ext>
            </a:extLst>
          </p:cNvPr>
          <p:cNvSpPr>
            <a:spLocks noGrp="1"/>
          </p:cNvSpPr>
          <p:nvPr>
            <p:ph type="body" idx="1"/>
          </p:nvPr>
        </p:nvSpPr>
        <p:spPr>
          <a:xfrm>
            <a:off x="749808" y="2788920"/>
            <a:ext cx="2926080" cy="502920"/>
          </a:xfrm>
        </p:spPr>
        <p:txBody>
          <a:bodyPr anchor="ctr"/>
          <a:lstStyle>
            <a:lvl1pPr marL="0" indent="0">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46393B-EA4C-7241-94FA-169F6C1D5B40}"/>
              </a:ext>
            </a:extLst>
          </p:cNvPr>
          <p:cNvSpPr>
            <a:spLocks noGrp="1"/>
          </p:cNvSpPr>
          <p:nvPr>
            <p:ph sz="half" idx="2"/>
          </p:nvPr>
        </p:nvSpPr>
        <p:spPr>
          <a:xfrm>
            <a:off x="484632" y="3383280"/>
            <a:ext cx="3310128" cy="2578608"/>
          </a:xfrm>
        </p:spPr>
        <p:txBody>
          <a:bodyPr/>
          <a:lstStyle>
            <a:lvl1pPr marL="228600" indent="-228600">
              <a:lnSpc>
                <a:spcPct val="100000"/>
              </a:lnSpc>
              <a:buFont typeface="Courier New" panose="02070309020205020404" pitchFamily="49" charset="0"/>
              <a:buChar char="o"/>
              <a:defRPr sz="1400"/>
            </a:lvl1pPr>
            <a:lvl2pPr marL="685800" indent="-228600">
              <a:lnSpc>
                <a:spcPct val="100000"/>
              </a:lnSpc>
              <a:buFont typeface="Courier New" panose="02070309020205020404" pitchFamily="49" charset="0"/>
              <a:buChar char="o"/>
              <a:defRPr sz="1400"/>
            </a:lvl2pPr>
            <a:lvl3pPr marL="1143000" indent="-228600">
              <a:lnSpc>
                <a:spcPct val="100000"/>
              </a:lnSpc>
              <a:buFont typeface="Courier New" panose="02070309020205020404" pitchFamily="49" charset="0"/>
              <a:buChar char="o"/>
              <a:defRPr sz="1400"/>
            </a:lvl3pPr>
            <a:lvl4pPr marL="1600200" indent="-228600">
              <a:lnSpc>
                <a:spcPct val="100000"/>
              </a:lnSpc>
              <a:buFont typeface="Courier New" panose="02070309020205020404" pitchFamily="49" charset="0"/>
              <a:buChar char="o"/>
              <a:defRPr sz="1400"/>
            </a:lvl4pPr>
            <a:lvl5pPr marL="2114550" indent="-228600">
              <a:lnSpc>
                <a:spcPct val="100000"/>
              </a:lnSpc>
              <a:buFont typeface="Courier New" panose="02070309020205020404" pitchFamily="49" charset="0"/>
              <a:buChar char="o"/>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FFA20A9-6C2F-89E2-1241-5281CF14E878}"/>
              </a:ext>
            </a:extLst>
          </p:cNvPr>
          <p:cNvSpPr>
            <a:spLocks noGrp="1"/>
          </p:cNvSpPr>
          <p:nvPr>
            <p:ph type="body" sz="quarter" idx="3"/>
          </p:nvPr>
        </p:nvSpPr>
        <p:spPr>
          <a:xfrm>
            <a:off x="4599432" y="2788920"/>
            <a:ext cx="2926080" cy="502920"/>
          </a:xfrm>
        </p:spPr>
        <p:txBody>
          <a:bodyPr anchor="ctr"/>
          <a:lstStyle>
            <a:lvl1pPr marL="0" indent="0">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4BBA64-3944-C0BE-4D5F-2745DA48BF33}"/>
              </a:ext>
            </a:extLst>
          </p:cNvPr>
          <p:cNvSpPr>
            <a:spLocks noGrp="1"/>
          </p:cNvSpPr>
          <p:nvPr>
            <p:ph sz="quarter" idx="4"/>
          </p:nvPr>
        </p:nvSpPr>
        <p:spPr>
          <a:xfrm>
            <a:off x="4379976" y="3383280"/>
            <a:ext cx="3310128" cy="2578608"/>
          </a:xfrm>
        </p:spPr>
        <p:txBody>
          <a:bodyPr/>
          <a:lstStyle>
            <a:lvl1pPr marL="228600" indent="-228600">
              <a:lnSpc>
                <a:spcPct val="100000"/>
              </a:lnSpc>
              <a:buFont typeface="Courier New" panose="02070309020205020404" pitchFamily="49" charset="0"/>
              <a:buChar char="o"/>
              <a:defRPr sz="1400"/>
            </a:lvl1pPr>
            <a:lvl2pPr marL="685800" indent="-228600">
              <a:lnSpc>
                <a:spcPct val="100000"/>
              </a:lnSpc>
              <a:buFont typeface="Courier New" panose="02070309020205020404" pitchFamily="49" charset="0"/>
              <a:buChar char="o"/>
              <a:defRPr sz="1400"/>
            </a:lvl2pPr>
            <a:lvl3pPr marL="1143000" indent="-228600">
              <a:lnSpc>
                <a:spcPct val="100000"/>
              </a:lnSpc>
              <a:buFont typeface="Courier New" panose="02070309020205020404" pitchFamily="49" charset="0"/>
              <a:buChar char="o"/>
              <a:defRPr sz="1400"/>
            </a:lvl3pPr>
            <a:lvl4pPr marL="1600200" indent="-228600">
              <a:lnSpc>
                <a:spcPct val="100000"/>
              </a:lnSpc>
              <a:buFont typeface="Courier New" panose="02070309020205020404" pitchFamily="49" charset="0"/>
              <a:buChar char="o"/>
              <a:defRPr sz="1400"/>
            </a:lvl4pPr>
            <a:lvl5pPr marL="2114550" indent="-228600">
              <a:lnSpc>
                <a:spcPct val="100000"/>
              </a:lnSpc>
              <a:buFont typeface="Courier New" panose="02070309020205020404" pitchFamily="49" charset="0"/>
              <a:buChar char="o"/>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73DB55E-AAE4-9CE0-F3F5-42FC0405B9C3}"/>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82F402FF-5F4B-360D-40AE-AAD766288A56}"/>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5CA09ACC-3E58-495F-2609-AA1164DD08AD}"/>
              </a:ext>
            </a:extLst>
          </p:cNvPr>
          <p:cNvSpPr>
            <a:spLocks noGrp="1"/>
          </p:cNvSpPr>
          <p:nvPr>
            <p:ph type="sldNum" sz="quarter" idx="12"/>
          </p:nvPr>
        </p:nvSpPr>
        <p:spPr/>
        <p:txBody>
          <a:bodyPr/>
          <a:lstStyle/>
          <a:p>
            <a:fld id="{B776CE9F-4BD8-A748-847B-B97BB3C5BACA}" type="slidenum">
              <a:rPr lang="en-US" smtClean="0"/>
              <a:t>‹#›</a:t>
            </a:fld>
            <a:endParaRPr lang="en-US" dirty="0"/>
          </a:p>
        </p:txBody>
      </p:sp>
      <p:sp>
        <p:nvSpPr>
          <p:cNvPr id="10" name="Title 9">
            <a:extLst>
              <a:ext uri="{FF2B5EF4-FFF2-40B4-BE49-F238E27FC236}">
                <a16:creationId xmlns:a16="http://schemas.microsoft.com/office/drawing/2014/main" id="{50F7DD41-68BA-5ED4-4C63-7E8F329A5506}"/>
              </a:ext>
            </a:extLst>
          </p:cNvPr>
          <p:cNvSpPr>
            <a:spLocks noGrp="1"/>
          </p:cNvSpPr>
          <p:nvPr>
            <p:ph type="title"/>
          </p:nvPr>
        </p:nvSpPr>
        <p:spPr>
          <a:xfrm>
            <a:off x="448056" y="539496"/>
            <a:ext cx="11137392" cy="713232"/>
          </a:xfrm>
        </p:spPr>
        <p:txBody>
          <a:bodyPr/>
          <a:lstStyle>
            <a:lvl1pPr algn="l">
              <a:defRPr/>
            </a:lvl1pPr>
          </a:lstStyle>
          <a:p>
            <a:r>
              <a:rPr lang="en-US"/>
              <a:t>Click to edit Master title style</a:t>
            </a:r>
            <a:endParaRPr lang="en-US" dirty="0"/>
          </a:p>
        </p:txBody>
      </p:sp>
      <p:sp>
        <p:nvSpPr>
          <p:cNvPr id="16" name="Text Placeholder 4">
            <a:extLst>
              <a:ext uri="{FF2B5EF4-FFF2-40B4-BE49-F238E27FC236}">
                <a16:creationId xmlns:a16="http://schemas.microsoft.com/office/drawing/2014/main" id="{3FC5E0B4-4989-E17B-6DAA-16B8AFB102CD}"/>
              </a:ext>
            </a:extLst>
          </p:cNvPr>
          <p:cNvSpPr>
            <a:spLocks noGrp="1"/>
          </p:cNvSpPr>
          <p:nvPr>
            <p:ph type="body" sz="quarter" idx="17"/>
          </p:nvPr>
        </p:nvSpPr>
        <p:spPr>
          <a:xfrm>
            <a:off x="8522208" y="2788920"/>
            <a:ext cx="2926080" cy="502920"/>
          </a:xfrm>
        </p:spPr>
        <p:txBody>
          <a:bodyPr anchor="ctr"/>
          <a:lstStyle>
            <a:lvl1pPr marL="0" indent="0">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D6DEF40E-B278-4F59-AAF8-8468E2B08F3E}"/>
              </a:ext>
            </a:extLst>
          </p:cNvPr>
          <p:cNvSpPr>
            <a:spLocks noGrp="1"/>
          </p:cNvSpPr>
          <p:nvPr>
            <p:ph sz="quarter" idx="18"/>
          </p:nvPr>
        </p:nvSpPr>
        <p:spPr>
          <a:xfrm>
            <a:off x="8275320" y="3383280"/>
            <a:ext cx="3310128" cy="2578608"/>
          </a:xfrm>
        </p:spPr>
        <p:txBody>
          <a:bodyPr/>
          <a:lstStyle>
            <a:lvl1pPr marL="228600" indent="-228600">
              <a:lnSpc>
                <a:spcPct val="100000"/>
              </a:lnSpc>
              <a:buFont typeface="Courier New" panose="02070309020205020404" pitchFamily="49" charset="0"/>
              <a:buChar char="o"/>
              <a:defRPr sz="1400"/>
            </a:lvl1pPr>
            <a:lvl2pPr marL="685800" indent="-228600">
              <a:lnSpc>
                <a:spcPct val="100000"/>
              </a:lnSpc>
              <a:buFont typeface="Courier New" panose="02070309020205020404" pitchFamily="49" charset="0"/>
              <a:buChar char="o"/>
              <a:defRPr sz="1400"/>
            </a:lvl2pPr>
            <a:lvl3pPr marL="1143000" indent="-228600">
              <a:lnSpc>
                <a:spcPct val="100000"/>
              </a:lnSpc>
              <a:buFont typeface="Courier New" panose="02070309020205020404" pitchFamily="49" charset="0"/>
              <a:buChar char="o"/>
              <a:defRPr sz="1400"/>
            </a:lvl3pPr>
            <a:lvl4pPr marL="1600200" indent="-228600">
              <a:lnSpc>
                <a:spcPct val="100000"/>
              </a:lnSpc>
              <a:buFont typeface="Courier New" panose="02070309020205020404" pitchFamily="49" charset="0"/>
              <a:buChar char="o"/>
              <a:defRPr sz="1400"/>
            </a:lvl4pPr>
            <a:lvl5pPr marL="2114550" indent="-228600">
              <a:lnSpc>
                <a:spcPct val="100000"/>
              </a:lnSpc>
              <a:buFont typeface="Courier New" panose="02070309020205020404" pitchFamily="49" charset="0"/>
              <a:buChar char="o"/>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838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03890E5-21F7-5145-68D0-81916C073BFE}"/>
              </a:ext>
            </a:extLst>
          </p:cNvPr>
          <p:cNvSpPr/>
          <p:nvPr userDrawn="1"/>
        </p:nvSpPr>
        <p:spPr>
          <a:xfrm>
            <a:off x="7607808" y="2505456"/>
            <a:ext cx="3494544" cy="3494544"/>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F806338A-E3B7-F581-6979-B6DB684C8164}"/>
              </a:ext>
            </a:extLst>
          </p:cNvPr>
          <p:cNvSpPr>
            <a:spLocks noGrp="1"/>
          </p:cNvSpPr>
          <p:nvPr>
            <p:ph type="pic" sz="quarter" idx="11"/>
          </p:nvPr>
        </p:nvSpPr>
        <p:spPr>
          <a:xfrm>
            <a:off x="8247888" y="0"/>
            <a:ext cx="2203704" cy="6464808"/>
          </a:xfrm>
          <a:custGeom>
            <a:avLst/>
            <a:gdLst>
              <a:gd name="connsiteX0" fmla="*/ 0 w 2203704"/>
              <a:gd name="connsiteY0" fmla="*/ 5604176 h 6464808"/>
              <a:gd name="connsiteX1" fmla="*/ 130276 w 2203704"/>
              <a:gd name="connsiteY1" fmla="*/ 5701594 h 6464808"/>
              <a:gd name="connsiteX2" fmla="*/ 1107192 w 2203704"/>
              <a:gd name="connsiteY2" fmla="*/ 6000000 h 6464808"/>
              <a:gd name="connsiteX3" fmla="*/ 2084109 w 2203704"/>
              <a:gd name="connsiteY3" fmla="*/ 5701594 h 6464808"/>
              <a:gd name="connsiteX4" fmla="*/ 2203704 w 2203704"/>
              <a:gd name="connsiteY4" fmla="*/ 5612162 h 6464808"/>
              <a:gd name="connsiteX5" fmla="*/ 2203704 w 2203704"/>
              <a:gd name="connsiteY5" fmla="*/ 6464808 h 6464808"/>
              <a:gd name="connsiteX6" fmla="*/ 0 w 2203704"/>
              <a:gd name="connsiteY6" fmla="*/ 6464808 h 6464808"/>
              <a:gd name="connsiteX7" fmla="*/ 0 w 2203704"/>
              <a:gd name="connsiteY7" fmla="*/ 0 h 6464808"/>
              <a:gd name="connsiteX8" fmla="*/ 2203704 w 2203704"/>
              <a:gd name="connsiteY8" fmla="*/ 0 h 6464808"/>
              <a:gd name="connsiteX9" fmla="*/ 2203704 w 2203704"/>
              <a:gd name="connsiteY9" fmla="*/ 2893295 h 6464808"/>
              <a:gd name="connsiteX10" fmla="*/ 2084109 w 2203704"/>
              <a:gd name="connsiteY10" fmla="*/ 2803863 h 6464808"/>
              <a:gd name="connsiteX11" fmla="*/ 1107192 w 2203704"/>
              <a:gd name="connsiteY11" fmla="*/ 2505456 h 6464808"/>
              <a:gd name="connsiteX12" fmla="*/ 130276 w 2203704"/>
              <a:gd name="connsiteY12" fmla="*/ 2803863 h 6464808"/>
              <a:gd name="connsiteX13" fmla="*/ 0 w 2203704"/>
              <a:gd name="connsiteY13" fmla="*/ 2901281 h 646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3704" h="6464808">
                <a:moveTo>
                  <a:pt x="0" y="5604176"/>
                </a:moveTo>
                <a:lnTo>
                  <a:pt x="130276" y="5701594"/>
                </a:lnTo>
                <a:cubicBezTo>
                  <a:pt x="409142" y="5889992"/>
                  <a:pt x="745320" y="6000000"/>
                  <a:pt x="1107192" y="6000000"/>
                </a:cubicBezTo>
                <a:cubicBezTo>
                  <a:pt x="1469064" y="6000000"/>
                  <a:pt x="1805242" y="5889992"/>
                  <a:pt x="2084109" y="5701594"/>
                </a:cubicBezTo>
                <a:lnTo>
                  <a:pt x="2203704" y="5612162"/>
                </a:lnTo>
                <a:lnTo>
                  <a:pt x="2203704" y="6464808"/>
                </a:lnTo>
                <a:lnTo>
                  <a:pt x="0" y="6464808"/>
                </a:lnTo>
                <a:close/>
                <a:moveTo>
                  <a:pt x="0" y="0"/>
                </a:moveTo>
                <a:lnTo>
                  <a:pt x="2203704" y="0"/>
                </a:lnTo>
                <a:lnTo>
                  <a:pt x="2203704" y="2893295"/>
                </a:lnTo>
                <a:lnTo>
                  <a:pt x="2084109" y="2803863"/>
                </a:lnTo>
                <a:cubicBezTo>
                  <a:pt x="1805242" y="2615464"/>
                  <a:pt x="1469064" y="2505456"/>
                  <a:pt x="1107192" y="2505456"/>
                </a:cubicBezTo>
                <a:cubicBezTo>
                  <a:pt x="745320" y="2505456"/>
                  <a:pt x="409142" y="2615464"/>
                  <a:pt x="130276" y="2803863"/>
                </a:cubicBezTo>
                <a:lnTo>
                  <a:pt x="0" y="2901281"/>
                </a:lnTo>
                <a:close/>
              </a:path>
            </a:pathLst>
          </a:custGeom>
        </p:spPr>
        <p:txBody>
          <a:bodyPr wrap="square" anchor="t">
            <a:noAutofit/>
          </a:bodyPr>
          <a:lstStyle>
            <a:lvl1pPr marL="0" indent="0" algn="ctr">
              <a:buNone/>
              <a:defRPr sz="1600"/>
            </a:lvl1pPr>
          </a:lstStyle>
          <a:p>
            <a:r>
              <a:rPr lang="en-US"/>
              <a:t>Click icon to add picture</a:t>
            </a:r>
            <a:endParaRPr lang="en-US" dirty="0"/>
          </a:p>
        </p:txBody>
      </p:sp>
      <p:sp>
        <p:nvSpPr>
          <p:cNvPr id="2" name="Title 1">
            <a:extLst>
              <a:ext uri="{FF2B5EF4-FFF2-40B4-BE49-F238E27FC236}">
                <a16:creationId xmlns:a16="http://schemas.microsoft.com/office/drawing/2014/main" id="{131D4E4F-FFC8-081B-876A-5F0DB01B24C7}"/>
              </a:ext>
            </a:extLst>
          </p:cNvPr>
          <p:cNvSpPr>
            <a:spLocks noGrp="1"/>
          </p:cNvSpPr>
          <p:nvPr>
            <p:ph type="title"/>
          </p:nvPr>
        </p:nvSpPr>
        <p:spPr>
          <a:xfrm>
            <a:off x="448056" y="438912"/>
            <a:ext cx="6208776" cy="932688"/>
          </a:xfrm>
        </p:spPr>
        <p:txBody>
          <a:bodyPr/>
          <a:lstStyle>
            <a:lvl1pPr algn="l">
              <a:defRPr/>
            </a:lvl1pPr>
          </a:lstStyle>
          <a:p>
            <a:r>
              <a:rPr lang="en-US"/>
              <a:t>Click to edit Master title style</a:t>
            </a:r>
            <a:endParaRPr lang="en-US" dirty="0"/>
          </a:p>
        </p:txBody>
      </p:sp>
      <p:sp>
        <p:nvSpPr>
          <p:cNvPr id="13" name="Content Placeholder 12">
            <a:extLst>
              <a:ext uri="{FF2B5EF4-FFF2-40B4-BE49-F238E27FC236}">
                <a16:creationId xmlns:a16="http://schemas.microsoft.com/office/drawing/2014/main" id="{FF746E9F-2474-0415-BFE5-17B651EBFFA4}"/>
              </a:ext>
            </a:extLst>
          </p:cNvPr>
          <p:cNvSpPr>
            <a:spLocks noGrp="1"/>
          </p:cNvSpPr>
          <p:nvPr>
            <p:ph sz="quarter" idx="10"/>
          </p:nvPr>
        </p:nvSpPr>
        <p:spPr>
          <a:xfrm>
            <a:off x="448056" y="1709928"/>
            <a:ext cx="4709160" cy="3008376"/>
          </a:xfrm>
        </p:spPr>
        <p:txBody>
          <a:bodyPr/>
          <a:lstStyle>
            <a:lvl1pPr marL="0" indent="0">
              <a:lnSpc>
                <a:spcPct val="150000"/>
              </a:lnSpc>
              <a:spcBef>
                <a:spcPts val="0"/>
              </a:spcBef>
              <a:buFont typeface="Courier New" panose="02070309020205020404" pitchFamily="49" charset="0"/>
              <a:buNone/>
              <a:defRPr sz="1600">
                <a:latin typeface="Georgia Pro" panose="02040502050405020303" pitchFamily="18" charset="0"/>
              </a:defRPr>
            </a:lvl1pPr>
            <a:lvl2pPr marL="685800" indent="-228600">
              <a:buFont typeface="Courier New" panose="02070309020205020404" pitchFamily="49" charset="0"/>
              <a:buChar char="o"/>
              <a:defRPr sz="1400"/>
            </a:lvl2pPr>
            <a:lvl3pPr marL="1143000" indent="-228600">
              <a:buFont typeface="Courier New" panose="02070309020205020404" pitchFamily="49" charset="0"/>
              <a:buChar char="o"/>
              <a:defRPr sz="1400"/>
            </a:lvl3pPr>
            <a:lvl4pPr marL="1600200" indent="-228600">
              <a:buFont typeface="Courier New" panose="02070309020205020404" pitchFamily="49" charset="0"/>
              <a:buChar char="o"/>
              <a:defRPr sz="1400"/>
            </a:lvl4pPr>
            <a:lvl5pPr marL="1885950" indent="-285750">
              <a:buFont typeface="Courier New" panose="02070309020205020404" pitchFamily="49" charset="0"/>
              <a:buChar char="o"/>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19">
            <a:extLst>
              <a:ext uri="{FF2B5EF4-FFF2-40B4-BE49-F238E27FC236}">
                <a16:creationId xmlns:a16="http://schemas.microsoft.com/office/drawing/2014/main" id="{1B5DE1F7-9A8F-6381-6E57-67C4979D2978}"/>
              </a:ext>
            </a:extLst>
          </p:cNvPr>
          <p:cNvSpPr>
            <a:spLocks noGrp="1"/>
          </p:cNvSpPr>
          <p:nvPr>
            <p:ph type="pic" sz="quarter" idx="12"/>
          </p:nvPr>
        </p:nvSpPr>
        <p:spPr>
          <a:xfrm>
            <a:off x="7809744" y="2707392"/>
            <a:ext cx="3090672" cy="3090672"/>
          </a:xfrm>
          <a:custGeom>
            <a:avLst/>
            <a:gdLst>
              <a:gd name="connsiteX0" fmla="*/ 1545336 w 3090672"/>
              <a:gd name="connsiteY0" fmla="*/ 0 h 3090672"/>
              <a:gd name="connsiteX1" fmla="*/ 3090672 w 3090672"/>
              <a:gd name="connsiteY1" fmla="*/ 1545336 h 3090672"/>
              <a:gd name="connsiteX2" fmla="*/ 1545336 w 3090672"/>
              <a:gd name="connsiteY2" fmla="*/ 3090672 h 3090672"/>
              <a:gd name="connsiteX3" fmla="*/ 0 w 3090672"/>
              <a:gd name="connsiteY3" fmla="*/ 1545336 h 3090672"/>
              <a:gd name="connsiteX4" fmla="*/ 1545336 w 3090672"/>
              <a:gd name="connsiteY4" fmla="*/ 0 h 3090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0672" h="3090672">
                <a:moveTo>
                  <a:pt x="1545336" y="0"/>
                </a:moveTo>
                <a:cubicBezTo>
                  <a:pt x="2398802" y="0"/>
                  <a:pt x="3090672" y="691870"/>
                  <a:pt x="3090672" y="1545336"/>
                </a:cubicBezTo>
                <a:cubicBezTo>
                  <a:pt x="3090672" y="2398802"/>
                  <a:pt x="2398802" y="3090672"/>
                  <a:pt x="1545336" y="3090672"/>
                </a:cubicBezTo>
                <a:cubicBezTo>
                  <a:pt x="691870" y="3090672"/>
                  <a:pt x="0" y="2398802"/>
                  <a:pt x="0" y="1545336"/>
                </a:cubicBezTo>
                <a:cubicBezTo>
                  <a:pt x="0" y="691870"/>
                  <a:pt x="691870" y="0"/>
                  <a:pt x="1545336" y="0"/>
                </a:cubicBezTo>
                <a:close/>
              </a:path>
            </a:pathLst>
          </a:custGeom>
          <a:ln>
            <a:solidFill>
              <a:schemeClr val="tx1"/>
            </a:solidFill>
          </a:ln>
        </p:spPr>
        <p:txBody>
          <a:bodyPr wrap="square" anchor="ctr">
            <a:noAutofit/>
          </a:bodyPr>
          <a:lstStyle>
            <a:lvl1pPr marL="0" indent="0" algn="ctr">
              <a:buNone/>
              <a:defRPr sz="1600"/>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2552F918-8726-F0C7-3DD5-8FC63F1C2A8F}"/>
              </a:ext>
            </a:extLst>
          </p:cNvPr>
          <p:cNvSpPr>
            <a:spLocks noGrp="1"/>
          </p:cNvSpPr>
          <p:nvPr>
            <p:ph type="dt" sz="half" idx="13"/>
          </p:nvPr>
        </p:nvSpPr>
        <p:spPr/>
        <p:txBody>
          <a:bodyPr/>
          <a:lstStyle/>
          <a:p>
            <a:r>
              <a:rPr lang="en-US" dirty="0"/>
              <a:t>20XX</a:t>
            </a:r>
          </a:p>
        </p:txBody>
      </p:sp>
      <p:sp>
        <p:nvSpPr>
          <p:cNvPr id="6" name="Footer Placeholder 5">
            <a:extLst>
              <a:ext uri="{FF2B5EF4-FFF2-40B4-BE49-F238E27FC236}">
                <a16:creationId xmlns:a16="http://schemas.microsoft.com/office/drawing/2014/main" id="{EC8E2775-2A6A-4308-A03B-DE565C253C33}"/>
              </a:ext>
            </a:extLst>
          </p:cNvPr>
          <p:cNvSpPr>
            <a:spLocks noGrp="1"/>
          </p:cNvSpPr>
          <p:nvPr>
            <p:ph type="ftr" sz="quarter" idx="14"/>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70CDCBE-5B6E-9248-8031-5FEF6459FE2D}"/>
              </a:ext>
            </a:extLst>
          </p:cNvPr>
          <p:cNvSpPr>
            <a:spLocks noGrp="1"/>
          </p:cNvSpPr>
          <p:nvPr>
            <p:ph type="sldNum" sz="quarter" idx="15"/>
          </p:nvPr>
        </p:nvSpPr>
        <p:spPr/>
        <p:txBody>
          <a:bodyPr/>
          <a:lstStyle/>
          <a:p>
            <a:fld id="{B776CE9F-4BD8-A748-847B-B97BB3C5BACA}" type="slidenum">
              <a:rPr lang="en-US" smtClean="0"/>
              <a:pPr/>
              <a:t>‹#›</a:t>
            </a:fld>
            <a:endParaRPr lang="en-US" dirty="0"/>
          </a:p>
        </p:txBody>
      </p:sp>
    </p:spTree>
    <p:extLst>
      <p:ext uri="{BB962C8B-B14F-4D97-AF65-F5344CB8AC3E}">
        <p14:creationId xmlns:p14="http://schemas.microsoft.com/office/powerpoint/2010/main" val="2990681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4FE8F1C-630A-10D8-9945-20F2BFD69584}"/>
              </a:ext>
            </a:extLst>
          </p:cNvPr>
          <p:cNvSpPr/>
          <p:nvPr userDrawn="1"/>
        </p:nvSpPr>
        <p:spPr>
          <a:xfrm>
            <a:off x="571500" y="4789316"/>
            <a:ext cx="11048999" cy="934828"/>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9B2B26C0-A3BE-7202-44B2-9E5D9C9000BF}"/>
              </a:ext>
            </a:extLst>
          </p:cNvPr>
          <p:cNvSpPr/>
          <p:nvPr userDrawn="1"/>
        </p:nvSpPr>
        <p:spPr>
          <a:xfrm>
            <a:off x="3843315" y="1856545"/>
            <a:ext cx="4467272" cy="4467272"/>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7252A8E6-299E-7E66-3182-88FB338786A4}"/>
              </a:ext>
            </a:extLst>
          </p:cNvPr>
          <p:cNvSpPr>
            <a:spLocks noGrp="1"/>
          </p:cNvSpPr>
          <p:nvPr>
            <p:ph type="pic" sz="quarter" idx="10"/>
          </p:nvPr>
        </p:nvSpPr>
        <p:spPr>
          <a:xfrm>
            <a:off x="0" y="0"/>
            <a:ext cx="12191999" cy="6857999"/>
          </a:xfrm>
          <a:custGeom>
            <a:avLst/>
            <a:gdLst>
              <a:gd name="connsiteX0" fmla="*/ 6076951 w 12191999"/>
              <a:gd name="connsiteY0" fmla="*/ 1856545 h 6857999"/>
              <a:gd name="connsiteX1" fmla="*/ 3843315 w 12191999"/>
              <a:gd name="connsiteY1" fmla="*/ 4090181 h 6857999"/>
              <a:gd name="connsiteX2" fmla="*/ 3943735 w 12191999"/>
              <a:gd name="connsiteY2" fmla="*/ 4754396 h 6857999"/>
              <a:gd name="connsiteX3" fmla="*/ 3956516 w 12191999"/>
              <a:gd name="connsiteY3" fmla="*/ 4789316 h 6857999"/>
              <a:gd name="connsiteX4" fmla="*/ 571500 w 12191999"/>
              <a:gd name="connsiteY4" fmla="*/ 4789316 h 6857999"/>
              <a:gd name="connsiteX5" fmla="*/ 571500 w 12191999"/>
              <a:gd name="connsiteY5" fmla="*/ 5724144 h 6857999"/>
              <a:gd name="connsiteX6" fmla="*/ 4557546 w 12191999"/>
              <a:gd name="connsiteY6" fmla="*/ 5724144 h 6857999"/>
              <a:gd name="connsiteX7" fmla="*/ 4656152 w 12191999"/>
              <a:gd name="connsiteY7" fmla="*/ 5813763 h 6857999"/>
              <a:gd name="connsiteX8" fmla="*/ 6076951 w 12191999"/>
              <a:gd name="connsiteY8" fmla="*/ 6323817 h 6857999"/>
              <a:gd name="connsiteX9" fmla="*/ 7497751 w 12191999"/>
              <a:gd name="connsiteY9" fmla="*/ 5813763 h 6857999"/>
              <a:gd name="connsiteX10" fmla="*/ 7596357 w 12191999"/>
              <a:gd name="connsiteY10" fmla="*/ 5724144 h 6857999"/>
              <a:gd name="connsiteX11" fmla="*/ 11620499 w 12191999"/>
              <a:gd name="connsiteY11" fmla="*/ 5724144 h 6857999"/>
              <a:gd name="connsiteX12" fmla="*/ 11620499 w 12191999"/>
              <a:gd name="connsiteY12" fmla="*/ 4789316 h 6857999"/>
              <a:gd name="connsiteX13" fmla="*/ 8197387 w 12191999"/>
              <a:gd name="connsiteY13" fmla="*/ 4789316 h 6857999"/>
              <a:gd name="connsiteX14" fmla="*/ 8210167 w 12191999"/>
              <a:gd name="connsiteY14" fmla="*/ 4754396 h 6857999"/>
              <a:gd name="connsiteX15" fmla="*/ 8310587 w 12191999"/>
              <a:gd name="connsiteY15" fmla="*/ 4090181 h 6857999"/>
              <a:gd name="connsiteX16" fmla="*/ 6076951 w 12191999"/>
              <a:gd name="connsiteY16" fmla="*/ 1856545 h 6857999"/>
              <a:gd name="connsiteX17" fmla="*/ 0 w 12191999"/>
              <a:gd name="connsiteY17" fmla="*/ 0 h 6857999"/>
              <a:gd name="connsiteX18" fmla="*/ 12191999 w 12191999"/>
              <a:gd name="connsiteY18" fmla="*/ 0 h 6857999"/>
              <a:gd name="connsiteX19" fmla="*/ 12191999 w 12191999"/>
              <a:gd name="connsiteY19" fmla="*/ 6857999 h 6857999"/>
              <a:gd name="connsiteX20" fmla="*/ 0 w 12191999"/>
              <a:gd name="connsiteY2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1999" h="6857999">
                <a:moveTo>
                  <a:pt x="6076951" y="1856545"/>
                </a:moveTo>
                <a:cubicBezTo>
                  <a:pt x="4843348" y="1856545"/>
                  <a:pt x="3843315" y="2856578"/>
                  <a:pt x="3843315" y="4090181"/>
                </a:cubicBezTo>
                <a:cubicBezTo>
                  <a:pt x="3843315" y="4321482"/>
                  <a:pt x="3878473" y="4544571"/>
                  <a:pt x="3943735" y="4754396"/>
                </a:cubicBezTo>
                <a:lnTo>
                  <a:pt x="3956516" y="4789316"/>
                </a:lnTo>
                <a:lnTo>
                  <a:pt x="571500" y="4789316"/>
                </a:lnTo>
                <a:lnTo>
                  <a:pt x="571500" y="5724144"/>
                </a:lnTo>
                <a:lnTo>
                  <a:pt x="4557546" y="5724144"/>
                </a:lnTo>
                <a:lnTo>
                  <a:pt x="4656152" y="5813763"/>
                </a:lnTo>
                <a:cubicBezTo>
                  <a:pt x="5042256" y="6132405"/>
                  <a:pt x="5537250" y="6323817"/>
                  <a:pt x="6076951" y="6323817"/>
                </a:cubicBezTo>
                <a:cubicBezTo>
                  <a:pt x="6616653" y="6323817"/>
                  <a:pt x="7111647" y="6132405"/>
                  <a:pt x="7497751" y="5813763"/>
                </a:cubicBezTo>
                <a:lnTo>
                  <a:pt x="7596357" y="5724144"/>
                </a:lnTo>
                <a:lnTo>
                  <a:pt x="11620499" y="5724144"/>
                </a:lnTo>
                <a:lnTo>
                  <a:pt x="11620499" y="4789316"/>
                </a:lnTo>
                <a:lnTo>
                  <a:pt x="8197387" y="4789316"/>
                </a:lnTo>
                <a:lnTo>
                  <a:pt x="8210167" y="4754396"/>
                </a:lnTo>
                <a:cubicBezTo>
                  <a:pt x="8275430" y="4544571"/>
                  <a:pt x="8310587" y="4321482"/>
                  <a:pt x="8310587" y="4090181"/>
                </a:cubicBezTo>
                <a:cubicBezTo>
                  <a:pt x="8310587" y="2856578"/>
                  <a:pt x="7310554" y="1856545"/>
                  <a:pt x="6076951" y="1856545"/>
                </a:cubicBezTo>
                <a:close/>
                <a:moveTo>
                  <a:pt x="0" y="0"/>
                </a:moveTo>
                <a:lnTo>
                  <a:pt x="12191999" y="0"/>
                </a:lnTo>
                <a:lnTo>
                  <a:pt x="12191999" y="6857999"/>
                </a:lnTo>
                <a:lnTo>
                  <a:pt x="0" y="6857999"/>
                </a:lnTo>
                <a:close/>
              </a:path>
            </a:pathLst>
          </a:custGeom>
        </p:spPr>
        <p:txBody>
          <a:bodyPr wrap="square">
            <a:no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98D42636-F625-5B2A-E7CC-9D70418A2BFC}"/>
              </a:ext>
            </a:extLst>
          </p:cNvPr>
          <p:cNvSpPr>
            <a:spLocks noGrp="1"/>
          </p:cNvSpPr>
          <p:nvPr>
            <p:ph type="ctrTitle"/>
          </p:nvPr>
        </p:nvSpPr>
        <p:spPr>
          <a:xfrm>
            <a:off x="651642" y="4858966"/>
            <a:ext cx="3133856" cy="795528"/>
          </a:xfrm>
        </p:spPr>
        <p:txBody>
          <a:bodyPr anchor="ctr">
            <a:noAutofit/>
          </a:bodyPr>
          <a:lstStyle>
            <a:lvl1pPr algn="ctr">
              <a:lnSpc>
                <a:spcPct val="100000"/>
              </a:lnSpc>
              <a:tabLst/>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F2BA890-FB69-E772-1383-035C2A82316A}"/>
              </a:ext>
            </a:extLst>
          </p:cNvPr>
          <p:cNvSpPr>
            <a:spLocks noGrp="1"/>
          </p:cNvSpPr>
          <p:nvPr>
            <p:ph type="subTitle" idx="1"/>
          </p:nvPr>
        </p:nvSpPr>
        <p:spPr>
          <a:xfrm>
            <a:off x="4187952" y="3136392"/>
            <a:ext cx="3822192" cy="1901952"/>
          </a:xfrm>
          <a:noFill/>
        </p:spPr>
        <p:txBody>
          <a:bodyPr anchor="ctr">
            <a:noAutofit/>
          </a:bodyPr>
          <a:lstStyle>
            <a:lvl1pPr marL="0" indent="0" algn="ctr">
              <a:lnSpc>
                <a:spcPct val="15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Oval 8">
            <a:extLst>
              <a:ext uri="{FF2B5EF4-FFF2-40B4-BE49-F238E27FC236}">
                <a16:creationId xmlns:a16="http://schemas.microsoft.com/office/drawing/2014/main" id="{8BE28B69-946C-B24F-CCEF-87E3AED87126}"/>
              </a:ext>
            </a:extLst>
          </p:cNvPr>
          <p:cNvSpPr/>
          <p:nvPr userDrawn="1"/>
        </p:nvSpPr>
        <p:spPr>
          <a:xfrm>
            <a:off x="4085940" y="2099170"/>
            <a:ext cx="3982022" cy="398202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7">
            <a:extLst>
              <a:ext uri="{FF2B5EF4-FFF2-40B4-BE49-F238E27FC236}">
                <a16:creationId xmlns:a16="http://schemas.microsoft.com/office/drawing/2014/main" id="{5D7D49B4-7A74-A1C0-829E-B197F836F91B}"/>
              </a:ext>
            </a:extLst>
          </p:cNvPr>
          <p:cNvSpPr>
            <a:spLocks noGrp="1"/>
          </p:cNvSpPr>
          <p:nvPr>
            <p:ph type="body" sz="quarter" idx="11"/>
          </p:nvPr>
        </p:nvSpPr>
        <p:spPr>
          <a:xfrm>
            <a:off x="8310588" y="4858966"/>
            <a:ext cx="3230538" cy="795709"/>
          </a:xfrm>
        </p:spPr>
        <p:txBody>
          <a:bodyPr vert="horz" lIns="91440" tIns="45720" rIns="91440" bIns="45720" rtlCol="0" anchor="ctr">
            <a:noAutofit/>
          </a:bodyPr>
          <a:lstStyle>
            <a:lvl1pPr marL="0" indent="0" algn="ctr">
              <a:lnSpc>
                <a:spcPct val="100000"/>
              </a:lnSpc>
              <a:buNone/>
              <a:defRPr lang="en-US" sz="5400" cap="all" baseline="0" dirty="0">
                <a:latin typeface="+mj-lt"/>
                <a:ea typeface="+mj-ea"/>
                <a:cs typeface="Posterama" panose="020B0504020200020000" pitchFamily="34" charset="0"/>
              </a:defRPr>
            </a:lvl1pPr>
          </a:lstStyle>
          <a:p>
            <a:pPr marL="228600" lvl="0" indent="-228600" algn="ctr">
              <a:spcBef>
                <a:spcPct val="0"/>
              </a:spcBef>
              <a:tabLst/>
            </a:pPr>
            <a:r>
              <a:rPr lang="en-US"/>
              <a:t>Click to edit Master text styles</a:t>
            </a:r>
          </a:p>
        </p:txBody>
      </p:sp>
    </p:spTree>
    <p:extLst>
      <p:ext uri="{BB962C8B-B14F-4D97-AF65-F5344CB8AC3E}">
        <p14:creationId xmlns:p14="http://schemas.microsoft.com/office/powerpoint/2010/main" val="2538290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0666-AF8F-3711-6288-350B4ABBF2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0E1AAC-83D5-49DF-1D19-3AF780429F8D}"/>
              </a:ext>
            </a:extLst>
          </p:cNvPr>
          <p:cNvSpPr>
            <a:spLocks noGrp="1"/>
          </p:cNvSpPr>
          <p:nvPr>
            <p:ph sz="half" idx="1"/>
          </p:nvPr>
        </p:nvSpPr>
        <p:spPr>
          <a:xfrm>
            <a:off x="838200" y="1825625"/>
            <a:ext cx="5181600" cy="4351338"/>
          </a:xfrm>
        </p:spPr>
        <p:txBody>
          <a:bodyPr/>
          <a:lstStyle>
            <a:lvl1pPr marL="228600" indent="-228600">
              <a:lnSpc>
                <a:spcPct val="100000"/>
              </a:lnSpc>
              <a:buFont typeface="Courier New" panose="02070309020205020404" pitchFamily="49" charset="0"/>
              <a:buChar char="o"/>
              <a:defRPr sz="1400"/>
            </a:lvl1pPr>
            <a:lvl2pPr marL="685800" indent="-228600">
              <a:lnSpc>
                <a:spcPct val="100000"/>
              </a:lnSpc>
              <a:buFont typeface="Courier New" panose="02070309020205020404" pitchFamily="49" charset="0"/>
              <a:buChar char="o"/>
              <a:defRPr sz="1400"/>
            </a:lvl2pPr>
            <a:lvl3pPr marL="1143000" indent="-228600">
              <a:lnSpc>
                <a:spcPct val="100000"/>
              </a:lnSpc>
              <a:buFont typeface="Courier New" panose="02070309020205020404" pitchFamily="49" charset="0"/>
              <a:buChar char="o"/>
              <a:defRPr sz="1400"/>
            </a:lvl3pPr>
            <a:lvl4pPr marL="1600200" indent="-228600">
              <a:lnSpc>
                <a:spcPct val="100000"/>
              </a:lnSpc>
              <a:buFont typeface="Courier New" panose="02070309020205020404" pitchFamily="49" charset="0"/>
              <a:buChar char="o"/>
              <a:defRPr sz="1400"/>
            </a:lvl4pPr>
            <a:lvl5pPr marL="2114550" indent="-228600">
              <a:lnSpc>
                <a:spcPct val="100000"/>
              </a:lnSpc>
              <a:buFont typeface="Courier New" panose="02070309020205020404" pitchFamily="49" charset="0"/>
              <a:buChar char="o"/>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B5383E6-EAF2-263B-77AD-5CFFF848DA52}"/>
              </a:ext>
            </a:extLst>
          </p:cNvPr>
          <p:cNvSpPr>
            <a:spLocks noGrp="1"/>
          </p:cNvSpPr>
          <p:nvPr>
            <p:ph sz="half" idx="2"/>
          </p:nvPr>
        </p:nvSpPr>
        <p:spPr>
          <a:xfrm>
            <a:off x="6172200" y="1825625"/>
            <a:ext cx="5181600" cy="4351338"/>
          </a:xfrm>
        </p:spPr>
        <p:txBody>
          <a:bodyPr/>
          <a:lstStyle>
            <a:lvl1pPr marL="228600" indent="-228600">
              <a:lnSpc>
                <a:spcPct val="100000"/>
              </a:lnSpc>
              <a:buFont typeface="Courier New" panose="02070309020205020404" pitchFamily="49" charset="0"/>
              <a:buChar char="o"/>
              <a:defRPr sz="1400"/>
            </a:lvl1pPr>
            <a:lvl2pPr marL="685800" indent="-228600">
              <a:lnSpc>
                <a:spcPct val="100000"/>
              </a:lnSpc>
              <a:buFont typeface="Courier New" panose="02070309020205020404" pitchFamily="49" charset="0"/>
              <a:buChar char="o"/>
              <a:defRPr sz="1400"/>
            </a:lvl2pPr>
            <a:lvl3pPr marL="1143000" indent="-228600">
              <a:lnSpc>
                <a:spcPct val="100000"/>
              </a:lnSpc>
              <a:buFont typeface="Courier New" panose="02070309020205020404" pitchFamily="49" charset="0"/>
              <a:buChar char="o"/>
              <a:defRPr sz="1400"/>
            </a:lvl3pPr>
            <a:lvl4pPr marL="1600200" indent="-228600">
              <a:lnSpc>
                <a:spcPct val="100000"/>
              </a:lnSpc>
              <a:buFont typeface="Courier New" panose="02070309020205020404" pitchFamily="49" charset="0"/>
              <a:buChar char="o"/>
              <a:defRPr sz="1400"/>
            </a:lvl4pPr>
            <a:lvl5pPr marL="2114550" indent="-228600">
              <a:lnSpc>
                <a:spcPct val="100000"/>
              </a:lnSpc>
              <a:buFont typeface="Courier New" panose="02070309020205020404" pitchFamily="49" charset="0"/>
              <a:buChar char="o"/>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60127D-1BCE-E672-2788-317A5227D09A}"/>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EEE93065-CC1D-AA49-7BEE-BBE02A44BFA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08AEFD21-CC6E-2FB4-946F-5E8DE12CA6EE}"/>
              </a:ext>
            </a:extLst>
          </p:cNvPr>
          <p:cNvSpPr>
            <a:spLocks noGrp="1"/>
          </p:cNvSpPr>
          <p:nvPr>
            <p:ph type="sldNum" sz="quarter" idx="12"/>
          </p:nvPr>
        </p:nvSpPr>
        <p:spPr/>
        <p:txBody>
          <a:bodyPr/>
          <a:lstStyle/>
          <a:p>
            <a:fld id="{B776CE9F-4BD8-A748-847B-B97BB3C5BACA}" type="slidenum">
              <a:rPr lang="en-US" smtClean="0"/>
              <a:t>‹#›</a:t>
            </a:fld>
            <a:endParaRPr lang="en-US" dirty="0"/>
          </a:p>
        </p:txBody>
      </p:sp>
    </p:spTree>
    <p:extLst>
      <p:ext uri="{BB962C8B-B14F-4D97-AF65-F5344CB8AC3E}">
        <p14:creationId xmlns:p14="http://schemas.microsoft.com/office/powerpoint/2010/main" val="216878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5ADAE-1838-B684-9D0D-5FEC76A54B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0C591B-95F0-423B-44C1-674C55EFE7E0}"/>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6118D088-2AD3-8F19-B70E-2305FE29778B}"/>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44042C15-0A2B-27B0-65D6-729E2E1646F6}"/>
              </a:ext>
            </a:extLst>
          </p:cNvPr>
          <p:cNvSpPr>
            <a:spLocks noGrp="1"/>
          </p:cNvSpPr>
          <p:nvPr>
            <p:ph type="sldNum" sz="quarter" idx="12"/>
          </p:nvPr>
        </p:nvSpPr>
        <p:spPr/>
        <p:txBody>
          <a:bodyPr/>
          <a:lstStyle/>
          <a:p>
            <a:fld id="{B776CE9F-4BD8-A748-847B-B97BB3C5BACA}" type="slidenum">
              <a:rPr lang="en-US" smtClean="0"/>
              <a:t>‹#›</a:t>
            </a:fld>
            <a:endParaRPr lang="en-US" dirty="0"/>
          </a:p>
        </p:txBody>
      </p:sp>
    </p:spTree>
    <p:extLst>
      <p:ext uri="{BB962C8B-B14F-4D97-AF65-F5344CB8AC3E}">
        <p14:creationId xmlns:p14="http://schemas.microsoft.com/office/powerpoint/2010/main" val="2964202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A46EC-6858-3F2C-4D2E-8782477267A9}"/>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805D80F5-D887-2BE7-D117-62969D67A1E4}"/>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90A4DEF4-A3E8-469F-B338-DABC3FBBECA7}"/>
              </a:ext>
            </a:extLst>
          </p:cNvPr>
          <p:cNvSpPr>
            <a:spLocks noGrp="1"/>
          </p:cNvSpPr>
          <p:nvPr>
            <p:ph type="sldNum" sz="quarter" idx="12"/>
          </p:nvPr>
        </p:nvSpPr>
        <p:spPr/>
        <p:txBody>
          <a:bodyPr/>
          <a:lstStyle/>
          <a:p>
            <a:fld id="{B776CE9F-4BD8-A748-847B-B97BB3C5BACA}" type="slidenum">
              <a:rPr lang="en-US" smtClean="0"/>
              <a:t>‹#›</a:t>
            </a:fld>
            <a:endParaRPr lang="en-US" dirty="0"/>
          </a:p>
        </p:txBody>
      </p:sp>
    </p:spTree>
    <p:extLst>
      <p:ext uri="{BB962C8B-B14F-4D97-AF65-F5344CB8AC3E}">
        <p14:creationId xmlns:p14="http://schemas.microsoft.com/office/powerpoint/2010/main" val="2786084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6F5C-E297-38FD-EDB1-78C14E935B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393700-F2E1-EF5E-86AF-EEBF08F2F9E7}"/>
              </a:ext>
            </a:extLst>
          </p:cNvPr>
          <p:cNvSpPr>
            <a:spLocks noGrp="1"/>
          </p:cNvSpPr>
          <p:nvPr>
            <p:ph idx="1"/>
          </p:nvPr>
        </p:nvSpPr>
        <p:spPr>
          <a:xfrm>
            <a:off x="5183188" y="987425"/>
            <a:ext cx="6172200" cy="4873625"/>
          </a:xfrm>
        </p:spPr>
        <p:txBody>
          <a:bodyPr/>
          <a:lstStyle>
            <a:lvl1pPr marL="228600" indent="-228600">
              <a:lnSpc>
                <a:spcPct val="100000"/>
              </a:lnSpc>
              <a:buFont typeface="Courier New" panose="02070309020205020404" pitchFamily="49" charset="0"/>
              <a:buChar char="o"/>
              <a:defRPr sz="1400"/>
            </a:lvl1pPr>
            <a:lvl2pPr marL="685800" indent="-228600">
              <a:lnSpc>
                <a:spcPct val="100000"/>
              </a:lnSpc>
              <a:buFont typeface="Courier New" panose="02070309020205020404" pitchFamily="49" charset="0"/>
              <a:buChar char="o"/>
              <a:defRPr sz="1400"/>
            </a:lvl2pPr>
            <a:lvl3pPr marL="1143000" indent="-228600">
              <a:lnSpc>
                <a:spcPct val="100000"/>
              </a:lnSpc>
              <a:buFont typeface="Courier New" panose="02070309020205020404" pitchFamily="49" charset="0"/>
              <a:buChar char="o"/>
              <a:defRPr sz="1400"/>
            </a:lvl3pPr>
            <a:lvl4pPr marL="1600200" indent="-228600">
              <a:lnSpc>
                <a:spcPct val="100000"/>
              </a:lnSpc>
              <a:buFont typeface="Courier New" panose="02070309020205020404" pitchFamily="49" charset="0"/>
              <a:buChar char="o"/>
              <a:defRPr sz="1400"/>
            </a:lvl4pPr>
            <a:lvl5pPr marL="2114550" indent="-228600">
              <a:lnSpc>
                <a:spcPct val="100000"/>
              </a:lnSpc>
              <a:buFont typeface="Courier New" panose="02070309020205020404" pitchFamily="49" charset="0"/>
              <a:buChar char="o"/>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0C051A-0AF0-386F-0C33-36164954D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45A93-71B2-9D1A-39DF-0C35DC53BE99}"/>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DE9AB610-D69A-3634-14D9-AFCFB347D01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75A0C97-CF81-7BB7-1FCB-19B88DE3A647}"/>
              </a:ext>
            </a:extLst>
          </p:cNvPr>
          <p:cNvSpPr>
            <a:spLocks noGrp="1"/>
          </p:cNvSpPr>
          <p:nvPr>
            <p:ph type="sldNum" sz="quarter" idx="12"/>
          </p:nvPr>
        </p:nvSpPr>
        <p:spPr/>
        <p:txBody>
          <a:bodyPr/>
          <a:lstStyle/>
          <a:p>
            <a:fld id="{B776CE9F-4BD8-A748-847B-B97BB3C5BACA}" type="slidenum">
              <a:rPr lang="en-US" smtClean="0"/>
              <a:t>‹#›</a:t>
            </a:fld>
            <a:endParaRPr lang="en-US" dirty="0"/>
          </a:p>
        </p:txBody>
      </p:sp>
    </p:spTree>
    <p:extLst>
      <p:ext uri="{BB962C8B-B14F-4D97-AF65-F5344CB8AC3E}">
        <p14:creationId xmlns:p14="http://schemas.microsoft.com/office/powerpoint/2010/main" val="2537610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73F9-9EC6-ECF6-A038-7714A08636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C0B94D-581C-2941-611D-66EC048FE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1B49119-34F5-BF97-7C37-6484487DD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1F218-F3E8-6A92-ECD4-8CD2852E6CD5}"/>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04403C20-A389-6DD6-B5A6-396D6A5CCA68}"/>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F04B49DE-2EEE-3929-842A-C5D12602A31E}"/>
              </a:ext>
            </a:extLst>
          </p:cNvPr>
          <p:cNvSpPr>
            <a:spLocks noGrp="1"/>
          </p:cNvSpPr>
          <p:nvPr>
            <p:ph type="sldNum" sz="quarter" idx="12"/>
          </p:nvPr>
        </p:nvSpPr>
        <p:spPr/>
        <p:txBody>
          <a:bodyPr/>
          <a:lstStyle/>
          <a:p>
            <a:fld id="{B776CE9F-4BD8-A748-847B-B97BB3C5BACA}" type="slidenum">
              <a:rPr lang="en-US" smtClean="0"/>
              <a:t>‹#›</a:t>
            </a:fld>
            <a:endParaRPr lang="en-US" dirty="0"/>
          </a:p>
        </p:txBody>
      </p:sp>
    </p:spTree>
    <p:extLst>
      <p:ext uri="{BB962C8B-B14F-4D97-AF65-F5344CB8AC3E}">
        <p14:creationId xmlns:p14="http://schemas.microsoft.com/office/powerpoint/2010/main" val="88797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47D526-6C79-0B4E-D82A-9865604769EC}"/>
              </a:ext>
            </a:extLst>
          </p:cNvPr>
          <p:cNvCxnSpPr>
            <a:cxnSpLocks/>
          </p:cNvCxnSpPr>
          <p:nvPr userDrawn="1"/>
        </p:nvCxnSpPr>
        <p:spPr>
          <a:xfrm>
            <a:off x="1237131" y="6370228"/>
            <a:ext cx="71412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334498E8-D393-DD42-8C26-6F1324753EB7}"/>
              </a:ext>
            </a:extLst>
          </p:cNvPr>
          <p:cNvSpPr>
            <a:spLocks noGrp="1"/>
          </p:cNvSpPr>
          <p:nvPr>
            <p:ph type="pic" sz="quarter" idx="11"/>
          </p:nvPr>
        </p:nvSpPr>
        <p:spPr>
          <a:xfrm>
            <a:off x="8551212" y="0"/>
            <a:ext cx="3640787" cy="6857999"/>
          </a:xfrm>
          <a:custGeom>
            <a:avLst/>
            <a:gdLst>
              <a:gd name="connsiteX0" fmla="*/ 0 w 3640787"/>
              <a:gd name="connsiteY0" fmla="*/ 0 h 6857999"/>
              <a:gd name="connsiteX1" fmla="*/ 3640787 w 3640787"/>
              <a:gd name="connsiteY1" fmla="*/ 0 h 6857999"/>
              <a:gd name="connsiteX2" fmla="*/ 3640787 w 3640787"/>
              <a:gd name="connsiteY2" fmla="*/ 6857999 h 6857999"/>
              <a:gd name="connsiteX3" fmla="*/ 0 w 3640787"/>
              <a:gd name="connsiteY3" fmla="*/ 6857999 h 6857999"/>
              <a:gd name="connsiteX4" fmla="*/ 0 w 3640787"/>
              <a:gd name="connsiteY4" fmla="*/ 6593822 h 6857999"/>
              <a:gd name="connsiteX5" fmla="*/ 153762 w 3640787"/>
              <a:gd name="connsiteY5" fmla="*/ 6586057 h 6857999"/>
              <a:gd name="connsiteX6" fmla="*/ 1722385 w 3640787"/>
              <a:gd name="connsiteY6" fmla="*/ 4847806 h 6857999"/>
              <a:gd name="connsiteX7" fmla="*/ 153762 w 3640787"/>
              <a:gd name="connsiteY7" fmla="*/ 3109555 h 6857999"/>
              <a:gd name="connsiteX8" fmla="*/ 0 w 3640787"/>
              <a:gd name="connsiteY8" fmla="*/ 310179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0787" h="6857999">
                <a:moveTo>
                  <a:pt x="0" y="0"/>
                </a:moveTo>
                <a:lnTo>
                  <a:pt x="3640787" y="0"/>
                </a:lnTo>
                <a:lnTo>
                  <a:pt x="3640787" y="6857999"/>
                </a:lnTo>
                <a:lnTo>
                  <a:pt x="0" y="6857999"/>
                </a:lnTo>
                <a:lnTo>
                  <a:pt x="0" y="6593822"/>
                </a:lnTo>
                <a:lnTo>
                  <a:pt x="153762" y="6586057"/>
                </a:lnTo>
                <a:cubicBezTo>
                  <a:pt x="1034834" y="6496580"/>
                  <a:pt x="1722385" y="5752486"/>
                  <a:pt x="1722385" y="4847806"/>
                </a:cubicBezTo>
                <a:cubicBezTo>
                  <a:pt x="1722385" y="3943126"/>
                  <a:pt x="1034834" y="3199033"/>
                  <a:pt x="153762" y="3109555"/>
                </a:cubicBezTo>
                <a:lnTo>
                  <a:pt x="0" y="3101791"/>
                </a:lnTo>
                <a:close/>
              </a:path>
            </a:pathLst>
          </a:custGeom>
        </p:spPr>
        <p:txBody>
          <a:bodyPr wrap="square" anchor="ctr">
            <a:noAutofit/>
          </a:bodyPr>
          <a:lstStyle>
            <a:lvl1pPr marL="0" indent="0" algn="ctr">
              <a:buNone/>
              <a:defRPr sz="1600"/>
            </a:lvl1pPr>
          </a:lstStyle>
          <a:p>
            <a:r>
              <a:rPr lang="en-US"/>
              <a:t>Click icon to add picture</a:t>
            </a:r>
            <a:endParaRPr lang="en-US" dirty="0"/>
          </a:p>
        </p:txBody>
      </p:sp>
      <p:sp>
        <p:nvSpPr>
          <p:cNvPr id="17" name="Oval 16">
            <a:extLst>
              <a:ext uri="{FF2B5EF4-FFF2-40B4-BE49-F238E27FC236}">
                <a16:creationId xmlns:a16="http://schemas.microsoft.com/office/drawing/2014/main" id="{7786FFFE-5A89-4D14-F5F8-16FD636A0ECD}"/>
              </a:ext>
            </a:extLst>
          </p:cNvPr>
          <p:cNvSpPr/>
          <p:nvPr userDrawn="1"/>
        </p:nvSpPr>
        <p:spPr>
          <a:xfrm>
            <a:off x="6779053" y="3100534"/>
            <a:ext cx="3494544" cy="3494544"/>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D4E4F-FFC8-081B-876A-5F0DB01B24C7}"/>
              </a:ext>
            </a:extLst>
          </p:cNvPr>
          <p:cNvSpPr>
            <a:spLocks noGrp="1"/>
          </p:cNvSpPr>
          <p:nvPr>
            <p:ph type="title"/>
          </p:nvPr>
        </p:nvSpPr>
        <p:spPr>
          <a:xfrm>
            <a:off x="1234440" y="438912"/>
            <a:ext cx="6208776" cy="932688"/>
          </a:xfrm>
        </p:spPr>
        <p:txBody>
          <a:bodyPr/>
          <a:lstStyle>
            <a:lvl1pPr algn="l">
              <a:defRPr/>
            </a:lvl1pPr>
          </a:lstStyle>
          <a:p>
            <a:r>
              <a:rPr lang="en-US"/>
              <a:t>Click to edit Master title style</a:t>
            </a:r>
            <a:endParaRPr lang="en-US" dirty="0"/>
          </a:p>
        </p:txBody>
      </p:sp>
      <p:sp>
        <p:nvSpPr>
          <p:cNvPr id="13" name="Content Placeholder 12">
            <a:extLst>
              <a:ext uri="{FF2B5EF4-FFF2-40B4-BE49-F238E27FC236}">
                <a16:creationId xmlns:a16="http://schemas.microsoft.com/office/drawing/2014/main" id="{FF746E9F-2474-0415-BFE5-17B651EBFFA4}"/>
              </a:ext>
            </a:extLst>
          </p:cNvPr>
          <p:cNvSpPr>
            <a:spLocks noGrp="1"/>
          </p:cNvSpPr>
          <p:nvPr>
            <p:ph sz="quarter" idx="10"/>
          </p:nvPr>
        </p:nvSpPr>
        <p:spPr>
          <a:xfrm>
            <a:off x="1234439" y="1849437"/>
            <a:ext cx="5544613" cy="4094159"/>
          </a:xfrm>
        </p:spPr>
        <p:txBody>
          <a:bodyPr/>
          <a:lstStyle>
            <a:lvl1pPr marL="228600" indent="-228600">
              <a:buFont typeface="Courier New" panose="02070309020205020404" pitchFamily="49" charset="0"/>
              <a:buChar char="o"/>
              <a:defRPr sz="1400"/>
            </a:lvl1pPr>
            <a:lvl2pPr marL="685800" indent="-228600">
              <a:buFont typeface="Courier New" panose="02070309020205020404" pitchFamily="49" charset="0"/>
              <a:buChar char="o"/>
              <a:defRPr sz="1400"/>
            </a:lvl2pPr>
            <a:lvl3pPr marL="1143000" indent="-228600">
              <a:buFont typeface="Courier New" panose="02070309020205020404" pitchFamily="49" charset="0"/>
              <a:buChar char="o"/>
              <a:defRPr sz="1400"/>
            </a:lvl3pPr>
            <a:lvl4pPr marL="1600200" indent="-228600">
              <a:buFont typeface="Courier New" panose="02070309020205020404" pitchFamily="49" charset="0"/>
              <a:buChar char="o"/>
              <a:defRPr sz="1400"/>
            </a:lvl4pPr>
            <a:lvl5pPr marL="2114550" indent="-228600">
              <a:buFont typeface="Courier New" panose="02070309020205020404" pitchFamily="49" charset="0"/>
              <a:buChar char="o"/>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19">
            <a:extLst>
              <a:ext uri="{FF2B5EF4-FFF2-40B4-BE49-F238E27FC236}">
                <a16:creationId xmlns:a16="http://schemas.microsoft.com/office/drawing/2014/main" id="{1B5DE1F7-9A8F-6381-6E57-67C4979D2978}"/>
              </a:ext>
            </a:extLst>
          </p:cNvPr>
          <p:cNvSpPr>
            <a:spLocks noGrp="1"/>
          </p:cNvSpPr>
          <p:nvPr>
            <p:ph type="pic" sz="quarter" idx="12"/>
          </p:nvPr>
        </p:nvSpPr>
        <p:spPr>
          <a:xfrm>
            <a:off x="6980989" y="3302470"/>
            <a:ext cx="3090672" cy="3090672"/>
          </a:xfrm>
          <a:custGeom>
            <a:avLst/>
            <a:gdLst>
              <a:gd name="connsiteX0" fmla="*/ 1545336 w 3090672"/>
              <a:gd name="connsiteY0" fmla="*/ 0 h 3090672"/>
              <a:gd name="connsiteX1" fmla="*/ 3090672 w 3090672"/>
              <a:gd name="connsiteY1" fmla="*/ 1545336 h 3090672"/>
              <a:gd name="connsiteX2" fmla="*/ 1545336 w 3090672"/>
              <a:gd name="connsiteY2" fmla="*/ 3090672 h 3090672"/>
              <a:gd name="connsiteX3" fmla="*/ 0 w 3090672"/>
              <a:gd name="connsiteY3" fmla="*/ 1545336 h 3090672"/>
              <a:gd name="connsiteX4" fmla="*/ 1545336 w 3090672"/>
              <a:gd name="connsiteY4" fmla="*/ 0 h 3090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0672" h="3090672">
                <a:moveTo>
                  <a:pt x="1545336" y="0"/>
                </a:moveTo>
                <a:cubicBezTo>
                  <a:pt x="2398802" y="0"/>
                  <a:pt x="3090672" y="691870"/>
                  <a:pt x="3090672" y="1545336"/>
                </a:cubicBezTo>
                <a:cubicBezTo>
                  <a:pt x="3090672" y="2398802"/>
                  <a:pt x="2398802" y="3090672"/>
                  <a:pt x="1545336" y="3090672"/>
                </a:cubicBezTo>
                <a:cubicBezTo>
                  <a:pt x="691870" y="3090672"/>
                  <a:pt x="0" y="2398802"/>
                  <a:pt x="0" y="1545336"/>
                </a:cubicBezTo>
                <a:cubicBezTo>
                  <a:pt x="0" y="691870"/>
                  <a:pt x="691870" y="0"/>
                  <a:pt x="1545336" y="0"/>
                </a:cubicBezTo>
                <a:close/>
              </a:path>
            </a:pathLst>
          </a:custGeom>
          <a:ln>
            <a:solidFill>
              <a:schemeClr val="tx1"/>
            </a:solidFill>
          </a:ln>
        </p:spPr>
        <p:txBody>
          <a:bodyPr wrap="square" anchor="ctr">
            <a:noAutofit/>
          </a:bodyPr>
          <a:lstStyle>
            <a:lvl1pPr marL="0" indent="0" algn="ctr">
              <a:buNone/>
              <a:defRPr sz="1600"/>
            </a:lvl1pPr>
          </a:lstStyle>
          <a:p>
            <a:r>
              <a:rPr lang="en-US"/>
              <a:t>Click icon to add picture</a:t>
            </a:r>
            <a:endParaRPr lang="en-US" dirty="0"/>
          </a:p>
        </p:txBody>
      </p:sp>
    </p:spTree>
    <p:extLst>
      <p:ext uri="{BB962C8B-B14F-4D97-AF65-F5344CB8AC3E}">
        <p14:creationId xmlns:p14="http://schemas.microsoft.com/office/powerpoint/2010/main" val="270743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D4E4F-FFC8-081B-876A-5F0DB01B24C7}"/>
              </a:ext>
            </a:extLst>
          </p:cNvPr>
          <p:cNvSpPr>
            <a:spLocks noGrp="1"/>
          </p:cNvSpPr>
          <p:nvPr>
            <p:ph type="title"/>
          </p:nvPr>
        </p:nvSpPr>
        <p:spPr>
          <a:xfrm>
            <a:off x="484631" y="539496"/>
            <a:ext cx="8330115" cy="713232"/>
          </a:xfrm>
        </p:spPr>
        <p:txBody>
          <a:bodyPr/>
          <a:lstStyle>
            <a:lvl1pPr algn="l">
              <a:defRPr/>
            </a:lvl1pPr>
          </a:lstStyle>
          <a:p>
            <a:r>
              <a:rPr lang="en-US"/>
              <a:t>Click to edit Master title style</a:t>
            </a:r>
            <a:endParaRPr lang="en-US" dirty="0"/>
          </a:p>
        </p:txBody>
      </p:sp>
      <p:sp>
        <p:nvSpPr>
          <p:cNvPr id="13" name="Content Placeholder 12">
            <a:extLst>
              <a:ext uri="{FF2B5EF4-FFF2-40B4-BE49-F238E27FC236}">
                <a16:creationId xmlns:a16="http://schemas.microsoft.com/office/drawing/2014/main" id="{FF746E9F-2474-0415-BFE5-17B651EBFFA4}"/>
              </a:ext>
            </a:extLst>
          </p:cNvPr>
          <p:cNvSpPr>
            <a:spLocks noGrp="1"/>
          </p:cNvSpPr>
          <p:nvPr>
            <p:ph sz="quarter" idx="10"/>
          </p:nvPr>
        </p:nvSpPr>
        <p:spPr>
          <a:xfrm>
            <a:off x="484632" y="1709928"/>
            <a:ext cx="4636008" cy="4094159"/>
          </a:xfrm>
        </p:spPr>
        <p:txBody>
          <a:bodyPr/>
          <a:lstStyle>
            <a:lvl1pPr marL="0" indent="0">
              <a:lnSpc>
                <a:spcPct val="150000"/>
              </a:lnSpc>
              <a:buNone/>
              <a:defRPr sz="1600"/>
            </a:lvl1pPr>
            <a:lvl2pPr marL="228600" indent="-228600">
              <a:buFont typeface="Courier New" panose="02070309020205020404" pitchFamily="49" charset="0"/>
              <a:buChar char="o"/>
              <a:defRPr sz="1600"/>
            </a:lvl2pPr>
            <a:lvl3pPr marL="457200" indent="-228600">
              <a:buFont typeface="Courier New" panose="02070309020205020404" pitchFamily="49" charset="0"/>
              <a:buChar char="o"/>
              <a:defRPr sz="1400"/>
            </a:lvl3pPr>
            <a:lvl4pPr marL="685800" indent="-228600">
              <a:buFont typeface="Courier New" panose="02070309020205020404" pitchFamily="49" charset="0"/>
              <a:buChar char="o"/>
              <a:defRPr sz="1200"/>
            </a:lvl4pPr>
            <a:lvl5pPr marL="914400" indent="-228600">
              <a:buFont typeface="Courier New" panose="02070309020205020404" pitchFamily="49" charset="0"/>
              <a:buChar char="o"/>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9795A142-1596-74CD-CE55-ED7D16557202}"/>
              </a:ext>
            </a:extLst>
          </p:cNvPr>
          <p:cNvSpPr>
            <a:spLocks noGrp="1"/>
          </p:cNvSpPr>
          <p:nvPr>
            <p:ph type="dt" sz="half" idx="11"/>
          </p:nvPr>
        </p:nvSpPr>
        <p:spPr/>
        <p:txBody>
          <a:bodyPr/>
          <a:lstStyle/>
          <a:p>
            <a:r>
              <a:rPr lang="en-US" dirty="0"/>
              <a:t>20XX</a:t>
            </a:r>
          </a:p>
        </p:txBody>
      </p:sp>
      <p:sp>
        <p:nvSpPr>
          <p:cNvPr id="4" name="Footer Placeholder 3">
            <a:extLst>
              <a:ext uri="{FF2B5EF4-FFF2-40B4-BE49-F238E27FC236}">
                <a16:creationId xmlns:a16="http://schemas.microsoft.com/office/drawing/2014/main" id="{D63486CB-7CEE-AEFE-BD1F-D5ECDF86AC71}"/>
              </a:ext>
            </a:extLst>
          </p:cNvPr>
          <p:cNvSpPr>
            <a:spLocks noGrp="1"/>
          </p:cNvSpPr>
          <p:nvPr>
            <p:ph type="ftr" sz="quarter" idx="12"/>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44B6C5B5-5FF6-BA69-B3EB-2D313DB34293}"/>
              </a:ext>
            </a:extLst>
          </p:cNvPr>
          <p:cNvSpPr>
            <a:spLocks noGrp="1"/>
          </p:cNvSpPr>
          <p:nvPr>
            <p:ph type="sldNum" sz="quarter" idx="13"/>
          </p:nvPr>
        </p:nvSpPr>
        <p:spPr/>
        <p:txBody>
          <a:bodyPr/>
          <a:lstStyle>
            <a:lvl1pPr>
              <a:defRPr>
                <a:solidFill>
                  <a:schemeClr val="tx1"/>
                </a:solidFill>
              </a:defRPr>
            </a:lvl1pPr>
          </a:lstStyle>
          <a:p>
            <a:fld id="{B776CE9F-4BD8-A748-847B-B97BB3C5BACA}" type="slidenum">
              <a:rPr lang="en-US" smtClean="0"/>
              <a:pPr/>
              <a:t>‹#›</a:t>
            </a:fld>
            <a:endParaRPr lang="en-US" dirty="0"/>
          </a:p>
        </p:txBody>
      </p:sp>
      <p:sp>
        <p:nvSpPr>
          <p:cNvPr id="10" name="Freeform 21">
            <a:extLst>
              <a:ext uri="{FF2B5EF4-FFF2-40B4-BE49-F238E27FC236}">
                <a16:creationId xmlns:a16="http://schemas.microsoft.com/office/drawing/2014/main" id="{AA11C240-F4B7-3E31-B8FE-45758ECEFADD}"/>
              </a:ext>
            </a:extLst>
          </p:cNvPr>
          <p:cNvSpPr/>
          <p:nvPr userDrawn="1"/>
        </p:nvSpPr>
        <p:spPr>
          <a:xfrm>
            <a:off x="6656897" y="2194243"/>
            <a:ext cx="2157850" cy="4279674"/>
          </a:xfrm>
          <a:custGeom>
            <a:avLst/>
            <a:gdLst>
              <a:gd name="connsiteX0" fmla="*/ 1078925 w 2157850"/>
              <a:gd name="connsiteY0" fmla="*/ 0 h 4262645"/>
              <a:gd name="connsiteX1" fmla="*/ 2157850 w 2157850"/>
              <a:gd name="connsiteY1" fmla="*/ 1078925 h 4262645"/>
              <a:gd name="connsiteX2" fmla="*/ 2157849 w 2157850"/>
              <a:gd name="connsiteY2" fmla="*/ 4262645 h 4262645"/>
              <a:gd name="connsiteX3" fmla="*/ 0 w 2157850"/>
              <a:gd name="connsiteY3" fmla="*/ 4262645 h 4262645"/>
              <a:gd name="connsiteX4" fmla="*/ 0 w 2157850"/>
              <a:gd name="connsiteY4" fmla="*/ 1078925 h 4262645"/>
              <a:gd name="connsiteX5" fmla="*/ 1078925 w 2157850"/>
              <a:gd name="connsiteY5" fmla="*/ 0 h 426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7850" h="4262645">
                <a:moveTo>
                  <a:pt x="1078925" y="0"/>
                </a:moveTo>
                <a:cubicBezTo>
                  <a:pt x="1674799" y="0"/>
                  <a:pt x="2157850" y="483051"/>
                  <a:pt x="2157850" y="1078925"/>
                </a:cubicBezTo>
                <a:lnTo>
                  <a:pt x="2157849" y="4262645"/>
                </a:lnTo>
                <a:lnTo>
                  <a:pt x="0" y="4262645"/>
                </a:lnTo>
                <a:lnTo>
                  <a:pt x="0" y="1078925"/>
                </a:lnTo>
                <a:cubicBezTo>
                  <a:pt x="0" y="483051"/>
                  <a:pt x="483051" y="0"/>
                  <a:pt x="1078925" y="0"/>
                </a:cubicBezTo>
                <a:close/>
              </a:path>
            </a:pathLst>
          </a:cu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ounded Rectangle 13">
            <a:extLst>
              <a:ext uri="{FF2B5EF4-FFF2-40B4-BE49-F238E27FC236}">
                <a16:creationId xmlns:a16="http://schemas.microsoft.com/office/drawing/2014/main" id="{6DEC92F6-5ECE-F44A-1D1F-927CF5EC7D9C}"/>
              </a:ext>
            </a:extLst>
          </p:cNvPr>
          <p:cNvSpPr/>
          <p:nvPr userDrawn="1"/>
        </p:nvSpPr>
        <p:spPr>
          <a:xfrm>
            <a:off x="9411334" y="648233"/>
            <a:ext cx="2157849" cy="5561533"/>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icture Placeholder 16">
            <a:extLst>
              <a:ext uri="{FF2B5EF4-FFF2-40B4-BE49-F238E27FC236}">
                <a16:creationId xmlns:a16="http://schemas.microsoft.com/office/drawing/2014/main" id="{128966A6-EBB8-CA9B-6B39-A25293F2F141}"/>
              </a:ext>
            </a:extLst>
          </p:cNvPr>
          <p:cNvSpPr>
            <a:spLocks noGrp="1"/>
          </p:cNvSpPr>
          <p:nvPr>
            <p:ph type="pic" sz="quarter" idx="14"/>
          </p:nvPr>
        </p:nvSpPr>
        <p:spPr>
          <a:xfrm>
            <a:off x="6798562" y="2357689"/>
            <a:ext cx="1874520" cy="4119470"/>
          </a:xfrm>
          <a:custGeom>
            <a:avLst/>
            <a:gdLst>
              <a:gd name="connsiteX0" fmla="*/ 937260 w 1874520"/>
              <a:gd name="connsiteY0" fmla="*/ 0 h 4119470"/>
              <a:gd name="connsiteX1" fmla="*/ 1874520 w 1874520"/>
              <a:gd name="connsiteY1" fmla="*/ 937260 h 4119470"/>
              <a:gd name="connsiteX2" fmla="*/ 1874519 w 1874520"/>
              <a:gd name="connsiteY2" fmla="*/ 4119470 h 4119470"/>
              <a:gd name="connsiteX3" fmla="*/ 0 w 1874520"/>
              <a:gd name="connsiteY3" fmla="*/ 4119470 h 4119470"/>
              <a:gd name="connsiteX4" fmla="*/ 0 w 1874520"/>
              <a:gd name="connsiteY4" fmla="*/ 937260 h 4119470"/>
              <a:gd name="connsiteX5" fmla="*/ 937260 w 1874520"/>
              <a:gd name="connsiteY5" fmla="*/ 0 h 411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520" h="4119470">
                <a:moveTo>
                  <a:pt x="937260" y="0"/>
                </a:moveTo>
                <a:cubicBezTo>
                  <a:pt x="1454894" y="0"/>
                  <a:pt x="1874520" y="419626"/>
                  <a:pt x="1874520" y="937260"/>
                </a:cubicBezTo>
                <a:lnTo>
                  <a:pt x="1874519" y="4119470"/>
                </a:lnTo>
                <a:lnTo>
                  <a:pt x="0" y="4119470"/>
                </a:lnTo>
                <a:lnTo>
                  <a:pt x="0" y="937260"/>
                </a:lnTo>
                <a:cubicBezTo>
                  <a:pt x="0" y="419626"/>
                  <a:pt x="419626" y="0"/>
                  <a:pt x="937260" y="0"/>
                </a:cubicBezTo>
                <a:close/>
              </a:path>
            </a:pathLst>
          </a:custGeom>
          <a:ln w="12700">
            <a:solidFill>
              <a:schemeClr val="tx1"/>
            </a:solidFill>
          </a:ln>
        </p:spPr>
        <p:txBody>
          <a:bodyPr wrap="square" anchor="ctr">
            <a:noAutofit/>
          </a:bodyPr>
          <a:lstStyle>
            <a:lvl1pPr marL="0" indent="0" algn="ctr">
              <a:buNone/>
              <a:defRPr sz="1400"/>
            </a:lvl1pPr>
          </a:lstStyle>
          <a:p>
            <a:r>
              <a:rPr lang="en-US"/>
              <a:t>Click icon to add picture</a:t>
            </a:r>
            <a:endParaRPr lang="en-US" dirty="0"/>
          </a:p>
        </p:txBody>
      </p:sp>
      <p:sp>
        <p:nvSpPr>
          <p:cNvPr id="20" name="Picture Placeholder 19">
            <a:extLst>
              <a:ext uri="{FF2B5EF4-FFF2-40B4-BE49-F238E27FC236}">
                <a16:creationId xmlns:a16="http://schemas.microsoft.com/office/drawing/2014/main" id="{59BA7C64-D6D8-47D4-38A4-3247DC70F1FF}"/>
              </a:ext>
            </a:extLst>
          </p:cNvPr>
          <p:cNvSpPr>
            <a:spLocks noGrp="1"/>
          </p:cNvSpPr>
          <p:nvPr>
            <p:ph type="pic" sz="quarter" idx="15"/>
          </p:nvPr>
        </p:nvSpPr>
        <p:spPr>
          <a:xfrm>
            <a:off x="9552998" y="832103"/>
            <a:ext cx="1874520" cy="5193793"/>
          </a:xfrm>
          <a:custGeom>
            <a:avLst/>
            <a:gdLst>
              <a:gd name="connsiteX0" fmla="*/ 937260 w 1874520"/>
              <a:gd name="connsiteY0" fmla="*/ 0 h 5193793"/>
              <a:gd name="connsiteX1" fmla="*/ 1874520 w 1874520"/>
              <a:gd name="connsiteY1" fmla="*/ 937260 h 5193793"/>
              <a:gd name="connsiteX2" fmla="*/ 1874519 w 1874520"/>
              <a:gd name="connsiteY2" fmla="*/ 4256533 h 5193793"/>
              <a:gd name="connsiteX3" fmla="*/ 937259 w 1874520"/>
              <a:gd name="connsiteY3" fmla="*/ 5193793 h 5193793"/>
              <a:gd name="connsiteX4" fmla="*/ 937260 w 1874520"/>
              <a:gd name="connsiteY4" fmla="*/ 5193792 h 5193793"/>
              <a:gd name="connsiteX5" fmla="*/ 0 w 1874520"/>
              <a:gd name="connsiteY5" fmla="*/ 4256532 h 5193793"/>
              <a:gd name="connsiteX6" fmla="*/ 0 w 1874520"/>
              <a:gd name="connsiteY6" fmla="*/ 937260 h 5193793"/>
              <a:gd name="connsiteX7" fmla="*/ 937260 w 1874520"/>
              <a:gd name="connsiteY7" fmla="*/ 0 h 519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4520" h="5193793">
                <a:moveTo>
                  <a:pt x="937260" y="0"/>
                </a:moveTo>
                <a:cubicBezTo>
                  <a:pt x="1454894" y="0"/>
                  <a:pt x="1874520" y="419626"/>
                  <a:pt x="1874520" y="937260"/>
                </a:cubicBezTo>
                <a:cubicBezTo>
                  <a:pt x="1874520" y="2043684"/>
                  <a:pt x="1874519" y="3150109"/>
                  <a:pt x="1874519" y="4256533"/>
                </a:cubicBezTo>
                <a:cubicBezTo>
                  <a:pt x="1874519" y="4774167"/>
                  <a:pt x="1454893" y="5193793"/>
                  <a:pt x="937259" y="5193793"/>
                </a:cubicBezTo>
                <a:lnTo>
                  <a:pt x="937260" y="5193792"/>
                </a:lnTo>
                <a:cubicBezTo>
                  <a:pt x="419626" y="5193792"/>
                  <a:pt x="0" y="4774166"/>
                  <a:pt x="0" y="4256532"/>
                </a:cubicBezTo>
                <a:lnTo>
                  <a:pt x="0" y="937260"/>
                </a:lnTo>
                <a:cubicBezTo>
                  <a:pt x="0" y="419626"/>
                  <a:pt x="419626" y="0"/>
                  <a:pt x="937260" y="0"/>
                </a:cubicBezTo>
                <a:close/>
              </a:path>
            </a:pathLst>
          </a:custGeom>
          <a:ln w="12700">
            <a:solidFill>
              <a:schemeClr val="tx1"/>
            </a:solidFill>
          </a:ln>
        </p:spPr>
        <p:txBody>
          <a:bodyPr vert="horz" wrap="square" lIns="91440" tIns="45720" rIns="91440" bIns="45720" rtlCol="0" anchor="ctr">
            <a:noAutofit/>
          </a:bodyPr>
          <a:lstStyle>
            <a:lvl1pPr>
              <a:defRPr lang="en-US" sz="14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88758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D4A631-0C9D-1751-49E2-ED23EE2FD54C}"/>
              </a:ext>
            </a:extLst>
          </p:cNvPr>
          <p:cNvSpPr/>
          <p:nvPr userDrawn="1"/>
        </p:nvSpPr>
        <p:spPr>
          <a:xfrm>
            <a:off x="1434154" y="5224465"/>
            <a:ext cx="9323693" cy="648464"/>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7DAFD34-8B3E-5999-6911-7AF71ADD2545}"/>
              </a:ext>
            </a:extLst>
          </p:cNvPr>
          <p:cNvSpPr/>
          <p:nvPr userDrawn="1"/>
        </p:nvSpPr>
        <p:spPr>
          <a:xfrm>
            <a:off x="1434154" y="1889355"/>
            <a:ext cx="9323693" cy="2939463"/>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A63CAF35-A996-EB2E-4006-C3C9CE8BFE1A}"/>
              </a:ext>
            </a:extLst>
          </p:cNvPr>
          <p:cNvSpPr>
            <a:spLocks noGrp="1"/>
          </p:cNvSpPr>
          <p:nvPr>
            <p:ph type="pic" sz="quarter" idx="13"/>
          </p:nvPr>
        </p:nvSpPr>
        <p:spPr>
          <a:xfrm>
            <a:off x="0" y="0"/>
            <a:ext cx="12192000" cy="6858000"/>
          </a:xfrm>
          <a:custGeom>
            <a:avLst/>
            <a:gdLst>
              <a:gd name="connsiteX0" fmla="*/ 1434154 w 12192000"/>
              <a:gd name="connsiteY0" fmla="*/ 5224465 h 6858000"/>
              <a:gd name="connsiteX1" fmla="*/ 1434154 w 12192000"/>
              <a:gd name="connsiteY1" fmla="*/ 5872929 h 6858000"/>
              <a:gd name="connsiteX2" fmla="*/ 10757847 w 12192000"/>
              <a:gd name="connsiteY2" fmla="*/ 5872929 h 6858000"/>
              <a:gd name="connsiteX3" fmla="*/ 10757847 w 12192000"/>
              <a:gd name="connsiteY3" fmla="*/ 5224465 h 6858000"/>
              <a:gd name="connsiteX4" fmla="*/ 1434154 w 12192000"/>
              <a:gd name="connsiteY4" fmla="*/ 1889355 h 6858000"/>
              <a:gd name="connsiteX5" fmla="*/ 1434154 w 12192000"/>
              <a:gd name="connsiteY5" fmla="*/ 4828818 h 6858000"/>
              <a:gd name="connsiteX6" fmla="*/ 10757847 w 12192000"/>
              <a:gd name="connsiteY6" fmla="*/ 4828818 h 6858000"/>
              <a:gd name="connsiteX7" fmla="*/ 10757847 w 12192000"/>
              <a:gd name="connsiteY7" fmla="*/ 188935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434154" y="5224465"/>
                </a:moveTo>
                <a:lnTo>
                  <a:pt x="1434154" y="5872929"/>
                </a:lnTo>
                <a:lnTo>
                  <a:pt x="10757847" y="5872929"/>
                </a:lnTo>
                <a:lnTo>
                  <a:pt x="10757847" y="5224465"/>
                </a:lnTo>
                <a:close/>
                <a:moveTo>
                  <a:pt x="1434154" y="1889355"/>
                </a:moveTo>
                <a:lnTo>
                  <a:pt x="1434154" y="4828818"/>
                </a:lnTo>
                <a:lnTo>
                  <a:pt x="10757847" y="4828818"/>
                </a:lnTo>
                <a:lnTo>
                  <a:pt x="10757847" y="1889355"/>
                </a:lnTo>
                <a:close/>
                <a:moveTo>
                  <a:pt x="0" y="0"/>
                </a:moveTo>
                <a:lnTo>
                  <a:pt x="12192000" y="0"/>
                </a:lnTo>
                <a:lnTo>
                  <a:pt x="12192000" y="6858000"/>
                </a:lnTo>
                <a:lnTo>
                  <a:pt x="0" y="6858000"/>
                </a:lnTo>
                <a:close/>
              </a:path>
            </a:pathLst>
          </a:custGeom>
        </p:spPr>
        <p:txBody>
          <a:bodyPr wrap="square">
            <a:noAutofit/>
          </a:bodyPr>
          <a:lstStyle>
            <a:lvl1pPr marL="0" indent="0" algn="ctr">
              <a:buNone/>
              <a:defRPr sz="16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F8390130-2A06-F9EE-2060-953B27394103}"/>
              </a:ext>
            </a:extLst>
          </p:cNvPr>
          <p:cNvCxnSpPr>
            <a:cxnSpLocks/>
          </p:cNvCxnSpPr>
          <p:nvPr userDrawn="1"/>
        </p:nvCxnSpPr>
        <p:spPr>
          <a:xfrm>
            <a:off x="1789176" y="5562197"/>
            <a:ext cx="86136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1EBAFF85-BA63-AEEF-8DF0-E072A51970BC}"/>
              </a:ext>
            </a:extLst>
          </p:cNvPr>
          <p:cNvSpPr>
            <a:spLocks noGrp="1"/>
          </p:cNvSpPr>
          <p:nvPr>
            <p:ph type="body" idx="1"/>
          </p:nvPr>
        </p:nvSpPr>
        <p:spPr>
          <a:xfrm>
            <a:off x="3960876" y="5294376"/>
            <a:ext cx="4270248" cy="521208"/>
          </a:xfrm>
          <a:solidFill>
            <a:schemeClr val="accent4"/>
          </a:solidFill>
        </p:spPr>
        <p:txBody>
          <a:bodyPr anchor="ctr"/>
          <a:lstStyle>
            <a:lvl1pPr marL="0" indent="0" algn="ct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Rectangle 16">
            <a:extLst>
              <a:ext uri="{FF2B5EF4-FFF2-40B4-BE49-F238E27FC236}">
                <a16:creationId xmlns:a16="http://schemas.microsoft.com/office/drawing/2014/main" id="{653C8BA8-2082-EEAD-7670-E3C6FB475885}"/>
              </a:ext>
            </a:extLst>
          </p:cNvPr>
          <p:cNvSpPr/>
          <p:nvPr userDrawn="1"/>
        </p:nvSpPr>
        <p:spPr>
          <a:xfrm>
            <a:off x="1789904" y="2246555"/>
            <a:ext cx="8612192" cy="222506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FD5EC2-0037-064B-0676-7354391A90B4}"/>
              </a:ext>
            </a:extLst>
          </p:cNvPr>
          <p:cNvSpPr>
            <a:spLocks noGrp="1"/>
          </p:cNvSpPr>
          <p:nvPr>
            <p:ph type="title"/>
          </p:nvPr>
        </p:nvSpPr>
        <p:spPr>
          <a:xfrm>
            <a:off x="2077212" y="2871216"/>
            <a:ext cx="8037576" cy="932688"/>
          </a:xfrm>
        </p:spPr>
        <p:txBody>
          <a:bodyPr anchor="b"/>
          <a:lstStyle>
            <a:lvl1pPr>
              <a:defRPr sz="5400"/>
            </a:lvl1pPr>
          </a:lstStyle>
          <a:p>
            <a:r>
              <a:rPr lang="en-US"/>
              <a:t>Click to edit Master title style</a:t>
            </a:r>
            <a:endParaRPr lang="en-US" dirty="0"/>
          </a:p>
        </p:txBody>
      </p:sp>
    </p:spTree>
    <p:extLst>
      <p:ext uri="{BB962C8B-B14F-4D97-AF65-F5344CB8AC3E}">
        <p14:creationId xmlns:p14="http://schemas.microsoft.com/office/powerpoint/2010/main" val="3186015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28A3-0265-DBB1-7405-7BC7B8DB42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E2CCA-57E1-3CD5-CB3A-4E88546B59FA}"/>
              </a:ext>
            </a:extLst>
          </p:cNvPr>
          <p:cNvSpPr>
            <a:spLocks noGrp="1"/>
          </p:cNvSpPr>
          <p:nvPr>
            <p:ph idx="1"/>
          </p:nvPr>
        </p:nvSpPr>
        <p:spPr>
          <a:xfrm>
            <a:off x="731520" y="1947672"/>
            <a:ext cx="10716768" cy="4096512"/>
          </a:xfrm>
        </p:spPr>
        <p:txBody>
          <a:bodyPr/>
          <a:lstStyle>
            <a:lvl1pPr marL="228600" indent="-228600">
              <a:buFont typeface="Courier New" panose="02070309020205020404" pitchFamily="49" charset="0"/>
              <a:buChar char="o"/>
              <a:defRPr sz="1400"/>
            </a:lvl1pPr>
            <a:lvl2pPr marL="685800" indent="-228600">
              <a:buFont typeface="Courier New" panose="02070309020205020404" pitchFamily="49" charset="0"/>
              <a:buChar char="o"/>
              <a:defRPr sz="1400"/>
            </a:lvl2pPr>
            <a:lvl3pPr marL="1143000" indent="-228600">
              <a:buFont typeface="Courier New" panose="02070309020205020404" pitchFamily="49" charset="0"/>
              <a:buChar char="o"/>
              <a:defRPr sz="1400"/>
            </a:lvl3pPr>
            <a:lvl4pPr marL="1600200" indent="-228600">
              <a:buFont typeface="Courier New" panose="02070309020205020404" pitchFamily="49" charset="0"/>
              <a:buChar char="o"/>
              <a:defRPr sz="1400"/>
            </a:lvl4pPr>
            <a:lvl5pPr marL="2114550" indent="-228600">
              <a:buFont typeface="Courier New" panose="02070309020205020404" pitchFamily="49" charset="0"/>
              <a:buChar char="o"/>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49FE8BE-7037-989B-BA01-91002FC5ECF9}"/>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BD780E78-63C6-D063-2A9D-4D3E8591DB30}"/>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5C2C2DEF-D85A-9741-CC7E-70E77DA6A0BE}"/>
              </a:ext>
            </a:extLst>
          </p:cNvPr>
          <p:cNvSpPr>
            <a:spLocks noGrp="1"/>
          </p:cNvSpPr>
          <p:nvPr>
            <p:ph type="sldNum" sz="quarter" idx="12"/>
          </p:nvPr>
        </p:nvSpPr>
        <p:spPr/>
        <p:txBody>
          <a:bodyPr/>
          <a:lstStyle/>
          <a:p>
            <a:fld id="{B776CE9F-4BD8-A748-847B-B97BB3C5BACA}" type="slidenum">
              <a:rPr lang="en-US" smtClean="0"/>
              <a:t>‹#›</a:t>
            </a:fld>
            <a:endParaRPr lang="en-US" dirty="0"/>
          </a:p>
        </p:txBody>
      </p:sp>
    </p:spTree>
    <p:extLst>
      <p:ext uri="{BB962C8B-B14F-4D97-AF65-F5344CB8AC3E}">
        <p14:creationId xmlns:p14="http://schemas.microsoft.com/office/powerpoint/2010/main" val="337504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DD7715A-A9D6-1D99-DFAC-6777A5F9734C}"/>
              </a:ext>
            </a:extLst>
          </p:cNvPr>
          <p:cNvCxnSpPr>
            <a:cxnSpLocks/>
          </p:cNvCxnSpPr>
          <p:nvPr userDrawn="1"/>
        </p:nvCxnSpPr>
        <p:spPr>
          <a:xfrm>
            <a:off x="590550" y="5252949"/>
            <a:ext cx="1101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1CA92112-F2CD-2349-A469-434C3582A131}"/>
              </a:ext>
            </a:extLst>
          </p:cNvPr>
          <p:cNvSpPr>
            <a:spLocks noGrp="1"/>
          </p:cNvSpPr>
          <p:nvPr>
            <p:ph type="pic" sz="quarter" idx="11"/>
          </p:nvPr>
        </p:nvSpPr>
        <p:spPr>
          <a:xfrm>
            <a:off x="10902696" y="0"/>
            <a:ext cx="1289304" cy="6857999"/>
          </a:xfrm>
          <a:custGeom>
            <a:avLst/>
            <a:gdLst>
              <a:gd name="connsiteX0" fmla="*/ 0 w 1289304"/>
              <a:gd name="connsiteY0" fmla="*/ 0 h 6857999"/>
              <a:gd name="connsiteX1" fmla="*/ 1289304 w 1289304"/>
              <a:gd name="connsiteY1" fmla="*/ 0 h 6857999"/>
              <a:gd name="connsiteX2" fmla="*/ 1289304 w 1289304"/>
              <a:gd name="connsiteY2" fmla="*/ 6857999 h 6857999"/>
              <a:gd name="connsiteX3" fmla="*/ 0 w 1289304"/>
              <a:gd name="connsiteY3" fmla="*/ 6857999 h 6857999"/>
              <a:gd name="connsiteX4" fmla="*/ 0 w 1289304"/>
              <a:gd name="connsiteY4" fmla="*/ 6013338 h 6857999"/>
              <a:gd name="connsiteX5" fmla="*/ 49800 w 1289304"/>
              <a:gd name="connsiteY5" fmla="*/ 5989348 h 6857999"/>
              <a:gd name="connsiteX6" fmla="*/ 885349 w 1289304"/>
              <a:gd name="connsiteY6" fmla="*/ 4585477 h 6857999"/>
              <a:gd name="connsiteX7" fmla="*/ 49800 w 1289304"/>
              <a:gd name="connsiteY7" fmla="*/ 3181606 h 6857999"/>
              <a:gd name="connsiteX8" fmla="*/ 0 w 1289304"/>
              <a:gd name="connsiteY8" fmla="*/ 31576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304" h="6857999">
                <a:moveTo>
                  <a:pt x="0" y="0"/>
                </a:moveTo>
                <a:lnTo>
                  <a:pt x="1289304" y="0"/>
                </a:lnTo>
                <a:lnTo>
                  <a:pt x="1289304" y="6857999"/>
                </a:lnTo>
                <a:lnTo>
                  <a:pt x="0" y="6857999"/>
                </a:lnTo>
                <a:lnTo>
                  <a:pt x="0" y="6013338"/>
                </a:lnTo>
                <a:lnTo>
                  <a:pt x="49800" y="5989348"/>
                </a:lnTo>
                <a:cubicBezTo>
                  <a:pt x="547491" y="5718986"/>
                  <a:pt x="885349" y="5191687"/>
                  <a:pt x="885349" y="4585477"/>
                </a:cubicBezTo>
                <a:cubicBezTo>
                  <a:pt x="885349" y="3979267"/>
                  <a:pt x="547491" y="3451968"/>
                  <a:pt x="49800" y="3181606"/>
                </a:cubicBezTo>
                <a:lnTo>
                  <a:pt x="0" y="3157616"/>
                </a:lnTo>
                <a:close/>
              </a:path>
            </a:pathLst>
          </a:custGeom>
        </p:spPr>
        <p:txBody>
          <a:bodyPr wrap="square" anchor="ctr">
            <a:noAutofit/>
          </a:bodyPr>
          <a:lstStyle>
            <a:lvl1pPr marL="0" indent="0" algn="ctr">
              <a:buNone/>
              <a:defRPr sz="1600"/>
            </a:lvl1pPr>
          </a:lstStyle>
          <a:p>
            <a:r>
              <a:rPr lang="en-US"/>
              <a:t>Click icon to add picture</a:t>
            </a:r>
            <a:endParaRPr lang="en-US" dirty="0"/>
          </a:p>
        </p:txBody>
      </p:sp>
      <p:sp>
        <p:nvSpPr>
          <p:cNvPr id="2" name="Title 1">
            <a:extLst>
              <a:ext uri="{FF2B5EF4-FFF2-40B4-BE49-F238E27FC236}">
                <a16:creationId xmlns:a16="http://schemas.microsoft.com/office/drawing/2014/main" id="{131D4E4F-FFC8-081B-876A-5F0DB01B24C7}"/>
              </a:ext>
            </a:extLst>
          </p:cNvPr>
          <p:cNvSpPr>
            <a:spLocks noGrp="1"/>
          </p:cNvSpPr>
          <p:nvPr>
            <p:ph type="title"/>
          </p:nvPr>
        </p:nvSpPr>
        <p:spPr>
          <a:xfrm>
            <a:off x="448056" y="877824"/>
            <a:ext cx="8046720" cy="3721608"/>
          </a:xfrm>
        </p:spPr>
        <p:txBody>
          <a:bodyPr/>
          <a:lstStyle>
            <a:lvl1pPr algn="l">
              <a:lnSpc>
                <a:spcPct val="100000"/>
              </a:lnSpc>
              <a:defRPr/>
            </a:lvl1pPr>
          </a:lstStyle>
          <a:p>
            <a:r>
              <a:rPr lang="en-US"/>
              <a:t>Click to edit Master title style</a:t>
            </a:r>
            <a:endParaRPr lang="en-US" dirty="0"/>
          </a:p>
        </p:txBody>
      </p:sp>
      <p:sp>
        <p:nvSpPr>
          <p:cNvPr id="5" name="Oval 4">
            <a:extLst>
              <a:ext uri="{FF2B5EF4-FFF2-40B4-BE49-F238E27FC236}">
                <a16:creationId xmlns:a16="http://schemas.microsoft.com/office/drawing/2014/main" id="{CB6213F1-CBAB-52BD-793A-9A2FD828EF80}"/>
              </a:ext>
            </a:extLst>
          </p:cNvPr>
          <p:cNvSpPr/>
          <p:nvPr userDrawn="1"/>
        </p:nvSpPr>
        <p:spPr>
          <a:xfrm>
            <a:off x="8594909" y="2988909"/>
            <a:ext cx="3193136" cy="3193136"/>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1B5DE1F7-9A8F-6381-6E57-67C4979D2978}"/>
              </a:ext>
            </a:extLst>
          </p:cNvPr>
          <p:cNvSpPr>
            <a:spLocks noGrp="1"/>
          </p:cNvSpPr>
          <p:nvPr>
            <p:ph type="pic" sz="quarter" idx="12"/>
          </p:nvPr>
        </p:nvSpPr>
        <p:spPr>
          <a:xfrm>
            <a:off x="8774157" y="3168157"/>
            <a:ext cx="2834640" cy="2834640"/>
          </a:xfrm>
          <a:custGeom>
            <a:avLst/>
            <a:gdLst>
              <a:gd name="connsiteX0" fmla="*/ 1545336 w 3090672"/>
              <a:gd name="connsiteY0" fmla="*/ 0 h 3090672"/>
              <a:gd name="connsiteX1" fmla="*/ 3090672 w 3090672"/>
              <a:gd name="connsiteY1" fmla="*/ 1545336 h 3090672"/>
              <a:gd name="connsiteX2" fmla="*/ 1545336 w 3090672"/>
              <a:gd name="connsiteY2" fmla="*/ 3090672 h 3090672"/>
              <a:gd name="connsiteX3" fmla="*/ 0 w 3090672"/>
              <a:gd name="connsiteY3" fmla="*/ 1545336 h 3090672"/>
              <a:gd name="connsiteX4" fmla="*/ 1545336 w 3090672"/>
              <a:gd name="connsiteY4" fmla="*/ 0 h 3090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0672" h="3090672">
                <a:moveTo>
                  <a:pt x="1545336" y="0"/>
                </a:moveTo>
                <a:cubicBezTo>
                  <a:pt x="2398802" y="0"/>
                  <a:pt x="3090672" y="691870"/>
                  <a:pt x="3090672" y="1545336"/>
                </a:cubicBezTo>
                <a:cubicBezTo>
                  <a:pt x="3090672" y="2398802"/>
                  <a:pt x="2398802" y="3090672"/>
                  <a:pt x="1545336" y="3090672"/>
                </a:cubicBezTo>
                <a:cubicBezTo>
                  <a:pt x="691870" y="3090672"/>
                  <a:pt x="0" y="2398802"/>
                  <a:pt x="0" y="1545336"/>
                </a:cubicBezTo>
                <a:cubicBezTo>
                  <a:pt x="0" y="691870"/>
                  <a:pt x="691870" y="0"/>
                  <a:pt x="1545336" y="0"/>
                </a:cubicBezTo>
                <a:close/>
              </a:path>
            </a:pathLst>
          </a:custGeom>
          <a:ln>
            <a:solidFill>
              <a:schemeClr val="tx1"/>
            </a:solidFill>
          </a:ln>
        </p:spPr>
        <p:txBody>
          <a:bodyPr wrap="square" anchor="ctr">
            <a:noAutofit/>
          </a:bodyPr>
          <a:lstStyle>
            <a:lvl1pPr marL="0" indent="0" algn="ctr">
              <a:buNone/>
              <a:defRPr sz="1600"/>
            </a:lvl1pPr>
          </a:lstStyle>
          <a:p>
            <a:r>
              <a:rPr lang="en-US"/>
              <a:t>Click icon to add picture</a:t>
            </a:r>
            <a:endParaRPr lang="en-US" dirty="0"/>
          </a:p>
        </p:txBody>
      </p:sp>
      <p:sp>
        <p:nvSpPr>
          <p:cNvPr id="7" name="Subtitle 2">
            <a:extLst>
              <a:ext uri="{FF2B5EF4-FFF2-40B4-BE49-F238E27FC236}">
                <a16:creationId xmlns:a16="http://schemas.microsoft.com/office/drawing/2014/main" id="{7739B4AC-0C9E-671F-73C8-DA165ED67022}"/>
              </a:ext>
            </a:extLst>
          </p:cNvPr>
          <p:cNvSpPr>
            <a:spLocks noGrp="1"/>
          </p:cNvSpPr>
          <p:nvPr>
            <p:ph type="subTitle" idx="1"/>
          </p:nvPr>
        </p:nvSpPr>
        <p:spPr>
          <a:xfrm>
            <a:off x="484632" y="4645152"/>
            <a:ext cx="2944368" cy="402336"/>
          </a:xfrm>
          <a:solidFill>
            <a:schemeClr val="accent4"/>
          </a:solidFill>
        </p:spPr>
        <p:txBody>
          <a:bodyPr>
            <a:noAutofit/>
          </a:bodyPr>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64493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78801671-5354-25B9-AE33-6658E5653412}"/>
              </a:ext>
            </a:extLst>
          </p:cNvPr>
          <p:cNvSpPr>
            <a:spLocks noGrp="1"/>
          </p:cNvSpPr>
          <p:nvPr>
            <p:ph type="pic" sz="quarter" idx="13"/>
          </p:nvPr>
        </p:nvSpPr>
        <p:spPr>
          <a:xfrm>
            <a:off x="-19050" y="2078597"/>
            <a:ext cx="12188952" cy="2130552"/>
          </a:xfrm>
          <a:custGeom>
            <a:avLst/>
            <a:gdLst>
              <a:gd name="connsiteX0" fmla="*/ 0 w 12188952"/>
              <a:gd name="connsiteY0" fmla="*/ 0 h 2130552"/>
              <a:gd name="connsiteX1" fmla="*/ 12188952 w 12188952"/>
              <a:gd name="connsiteY1" fmla="*/ 0 h 2130552"/>
              <a:gd name="connsiteX2" fmla="*/ 12188952 w 12188952"/>
              <a:gd name="connsiteY2" fmla="*/ 2130552 h 2130552"/>
              <a:gd name="connsiteX3" fmla="*/ 11609690 w 12188952"/>
              <a:gd name="connsiteY3" fmla="*/ 2130552 h 2130552"/>
              <a:gd name="connsiteX4" fmla="*/ 11609690 w 12188952"/>
              <a:gd name="connsiteY4" fmla="*/ 303706 h 2130552"/>
              <a:gd name="connsiteX5" fmla="*/ 9232250 w 12188952"/>
              <a:gd name="connsiteY5" fmla="*/ 303706 h 2130552"/>
              <a:gd name="connsiteX6" fmla="*/ 9232250 w 12188952"/>
              <a:gd name="connsiteY6" fmla="*/ 2130552 h 2130552"/>
              <a:gd name="connsiteX7" fmla="*/ 8737338 w 12188952"/>
              <a:gd name="connsiteY7" fmla="*/ 2130552 h 2130552"/>
              <a:gd name="connsiteX8" fmla="*/ 8737338 w 12188952"/>
              <a:gd name="connsiteY8" fmla="*/ 319204 h 2130552"/>
              <a:gd name="connsiteX9" fmla="*/ 8737338 w 12188952"/>
              <a:gd name="connsiteY9" fmla="*/ 303706 h 2130552"/>
              <a:gd name="connsiteX10" fmla="*/ 6359898 w 12188952"/>
              <a:gd name="connsiteY10" fmla="*/ 303706 h 2130552"/>
              <a:gd name="connsiteX11" fmla="*/ 6359898 w 12188952"/>
              <a:gd name="connsiteY11" fmla="*/ 319204 h 2130552"/>
              <a:gd name="connsiteX12" fmla="*/ 6359898 w 12188952"/>
              <a:gd name="connsiteY12" fmla="*/ 2130552 h 2130552"/>
              <a:gd name="connsiteX13" fmla="*/ 5864985 w 12188952"/>
              <a:gd name="connsiteY13" fmla="*/ 2130552 h 2130552"/>
              <a:gd name="connsiteX14" fmla="*/ 5864985 w 12188952"/>
              <a:gd name="connsiteY14" fmla="*/ 314038 h 2130552"/>
              <a:gd name="connsiteX15" fmla="*/ 5864985 w 12188952"/>
              <a:gd name="connsiteY15" fmla="*/ 303706 h 2130552"/>
              <a:gd name="connsiteX16" fmla="*/ 3487545 w 12188952"/>
              <a:gd name="connsiteY16" fmla="*/ 303706 h 2130552"/>
              <a:gd name="connsiteX17" fmla="*/ 3487545 w 12188952"/>
              <a:gd name="connsiteY17" fmla="*/ 314038 h 2130552"/>
              <a:gd name="connsiteX18" fmla="*/ 3487545 w 12188952"/>
              <a:gd name="connsiteY18" fmla="*/ 2130552 h 2130552"/>
              <a:gd name="connsiteX19" fmla="*/ 2992632 w 12188952"/>
              <a:gd name="connsiteY19" fmla="*/ 2130552 h 2130552"/>
              <a:gd name="connsiteX20" fmla="*/ 2992632 w 12188952"/>
              <a:gd name="connsiteY20" fmla="*/ 308872 h 2130552"/>
              <a:gd name="connsiteX21" fmla="*/ 615192 w 12188952"/>
              <a:gd name="connsiteY21" fmla="*/ 308872 h 2130552"/>
              <a:gd name="connsiteX22" fmla="*/ 615192 w 12188952"/>
              <a:gd name="connsiteY22" fmla="*/ 2130552 h 2130552"/>
              <a:gd name="connsiteX23" fmla="*/ 0 w 12188952"/>
              <a:gd name="connsiteY23" fmla="*/ 2130552 h 213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88952" h="2130552">
                <a:moveTo>
                  <a:pt x="0" y="0"/>
                </a:moveTo>
                <a:lnTo>
                  <a:pt x="12188952" y="0"/>
                </a:lnTo>
                <a:lnTo>
                  <a:pt x="12188952" y="2130552"/>
                </a:lnTo>
                <a:lnTo>
                  <a:pt x="11609690" y="2130552"/>
                </a:lnTo>
                <a:lnTo>
                  <a:pt x="11609690" y="303706"/>
                </a:lnTo>
                <a:lnTo>
                  <a:pt x="9232250" y="303706"/>
                </a:lnTo>
                <a:lnTo>
                  <a:pt x="9232250" y="2130552"/>
                </a:lnTo>
                <a:lnTo>
                  <a:pt x="8737338" y="2130552"/>
                </a:lnTo>
                <a:lnTo>
                  <a:pt x="8737338" y="319204"/>
                </a:lnTo>
                <a:lnTo>
                  <a:pt x="8737338" y="303706"/>
                </a:lnTo>
                <a:lnTo>
                  <a:pt x="6359898" y="303706"/>
                </a:lnTo>
                <a:lnTo>
                  <a:pt x="6359898" y="319204"/>
                </a:lnTo>
                <a:lnTo>
                  <a:pt x="6359898" y="2130552"/>
                </a:lnTo>
                <a:lnTo>
                  <a:pt x="5864985" y="2130552"/>
                </a:lnTo>
                <a:lnTo>
                  <a:pt x="5864985" y="314038"/>
                </a:lnTo>
                <a:lnTo>
                  <a:pt x="5864985" y="303706"/>
                </a:lnTo>
                <a:lnTo>
                  <a:pt x="3487545" y="303706"/>
                </a:lnTo>
                <a:lnTo>
                  <a:pt x="3487545" y="314038"/>
                </a:lnTo>
                <a:lnTo>
                  <a:pt x="3487545" y="2130552"/>
                </a:lnTo>
                <a:lnTo>
                  <a:pt x="2992632" y="2130552"/>
                </a:lnTo>
                <a:lnTo>
                  <a:pt x="2992632" y="308872"/>
                </a:lnTo>
                <a:lnTo>
                  <a:pt x="615192" y="308872"/>
                </a:lnTo>
                <a:lnTo>
                  <a:pt x="615192" y="2130552"/>
                </a:lnTo>
                <a:lnTo>
                  <a:pt x="0" y="2130552"/>
                </a:lnTo>
                <a:close/>
              </a:path>
            </a:pathLst>
          </a:custGeom>
        </p:spPr>
        <p:txBody>
          <a:bodyPr wrap="square">
            <a:no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171600-BED0-74AC-E859-D58783F02246}"/>
              </a:ext>
            </a:extLst>
          </p:cNvPr>
          <p:cNvSpPr>
            <a:spLocks noGrp="1"/>
          </p:cNvSpPr>
          <p:nvPr>
            <p:ph type="title"/>
          </p:nvPr>
        </p:nvSpPr>
        <p:spPr>
          <a:xfrm>
            <a:off x="585216" y="548640"/>
            <a:ext cx="11000232" cy="713232"/>
          </a:xfrm>
        </p:spPr>
        <p:txBody>
          <a:bodyPr lIns="91440" tIns="45720" rIns="91440" bIns="45720"/>
          <a:lstStyle/>
          <a:p>
            <a:r>
              <a:rPr lang="en-US"/>
              <a:t>Click to edit Master title style</a:t>
            </a:r>
          </a:p>
        </p:txBody>
      </p:sp>
      <p:sp>
        <p:nvSpPr>
          <p:cNvPr id="3" name="Date Placeholder 2">
            <a:extLst>
              <a:ext uri="{FF2B5EF4-FFF2-40B4-BE49-F238E27FC236}">
                <a16:creationId xmlns:a16="http://schemas.microsoft.com/office/drawing/2014/main" id="{F8A0642D-F9B7-ABDD-56F1-C71B524A7900}"/>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2CF20FC0-560E-9B91-B06D-87FEC1642A37}"/>
              </a:ext>
            </a:extLst>
          </p:cNvPr>
          <p:cNvSpPr>
            <a:spLocks noGrp="1"/>
          </p:cNvSpPr>
          <p:nvPr>
            <p:ph type="sldNum" sz="quarter" idx="11"/>
          </p:nvPr>
        </p:nvSpPr>
        <p:spPr/>
        <p:txBody>
          <a:bodyPr/>
          <a:lstStyle/>
          <a:p>
            <a:fld id="{B776CE9F-4BD8-A748-847B-B97BB3C5BACA}" type="slidenum">
              <a:rPr lang="en-US" smtClean="0"/>
              <a:pPr/>
              <a:t>‹#›</a:t>
            </a:fld>
            <a:endParaRPr lang="en-US" dirty="0"/>
          </a:p>
        </p:txBody>
      </p:sp>
      <p:sp>
        <p:nvSpPr>
          <p:cNvPr id="5" name="Footer Placeholder 4">
            <a:extLst>
              <a:ext uri="{FF2B5EF4-FFF2-40B4-BE49-F238E27FC236}">
                <a16:creationId xmlns:a16="http://schemas.microsoft.com/office/drawing/2014/main" id="{2AD479E1-9472-4ACD-160F-8E0AF3DC343D}"/>
              </a:ext>
            </a:extLst>
          </p:cNvPr>
          <p:cNvSpPr>
            <a:spLocks noGrp="1"/>
          </p:cNvSpPr>
          <p:nvPr>
            <p:ph type="ftr" sz="quarter" idx="12"/>
          </p:nvPr>
        </p:nvSpPr>
        <p:spPr/>
        <p:txBody>
          <a:bodyPr/>
          <a:lstStyle/>
          <a:p>
            <a:r>
              <a:rPr lang="en-US" dirty="0"/>
              <a:t>Presentation title</a:t>
            </a:r>
          </a:p>
        </p:txBody>
      </p:sp>
      <p:sp>
        <p:nvSpPr>
          <p:cNvPr id="14" name="Rectangle 13">
            <a:extLst>
              <a:ext uri="{FF2B5EF4-FFF2-40B4-BE49-F238E27FC236}">
                <a16:creationId xmlns:a16="http://schemas.microsoft.com/office/drawing/2014/main" id="{37CF5505-6B6A-48E5-4975-2D3C5B735E22}"/>
              </a:ext>
            </a:extLst>
          </p:cNvPr>
          <p:cNvSpPr/>
          <p:nvPr userDrawn="1"/>
        </p:nvSpPr>
        <p:spPr>
          <a:xfrm>
            <a:off x="596142" y="2382303"/>
            <a:ext cx="2377440" cy="237744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205CAC1-7E1B-02CD-1894-8E1B2435F15E}"/>
              </a:ext>
            </a:extLst>
          </p:cNvPr>
          <p:cNvSpPr/>
          <p:nvPr userDrawn="1"/>
        </p:nvSpPr>
        <p:spPr>
          <a:xfrm>
            <a:off x="9213200" y="2382303"/>
            <a:ext cx="2377440" cy="237744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AC60B15-4ACB-C28D-352E-000AEA2C5356}"/>
              </a:ext>
            </a:extLst>
          </p:cNvPr>
          <p:cNvSpPr/>
          <p:nvPr userDrawn="1"/>
        </p:nvSpPr>
        <p:spPr>
          <a:xfrm>
            <a:off x="6340848" y="2382303"/>
            <a:ext cx="2377440" cy="237744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9FEE9F7-D771-4EFD-C9C4-3E9D3A7F5EDC}"/>
              </a:ext>
            </a:extLst>
          </p:cNvPr>
          <p:cNvSpPr/>
          <p:nvPr userDrawn="1"/>
        </p:nvSpPr>
        <p:spPr>
          <a:xfrm>
            <a:off x="3468495" y="2382303"/>
            <a:ext cx="2377440" cy="237744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25">
            <a:extLst>
              <a:ext uri="{FF2B5EF4-FFF2-40B4-BE49-F238E27FC236}">
                <a16:creationId xmlns:a16="http://schemas.microsoft.com/office/drawing/2014/main" id="{5D79FB56-06D0-0403-1382-8CC187396650}"/>
              </a:ext>
            </a:extLst>
          </p:cNvPr>
          <p:cNvSpPr>
            <a:spLocks noGrp="1"/>
          </p:cNvSpPr>
          <p:nvPr>
            <p:ph type="pic" sz="quarter" idx="14"/>
          </p:nvPr>
        </p:nvSpPr>
        <p:spPr>
          <a:xfrm>
            <a:off x="838458" y="2624619"/>
            <a:ext cx="1892808" cy="1892808"/>
          </a:xfrm>
          <a:ln w="12700">
            <a:solidFill>
              <a:schemeClr val="tx1"/>
            </a:solidFill>
          </a:ln>
        </p:spPr>
        <p:txBody>
          <a:bodyPr anchor="ctr"/>
          <a:lstStyle>
            <a:lvl1pPr marL="0" indent="0" algn="ctr">
              <a:buNone/>
              <a:defRPr sz="1200"/>
            </a:lvl1pPr>
          </a:lstStyle>
          <a:p>
            <a:r>
              <a:rPr lang="en-US"/>
              <a:t>Click icon to add picture</a:t>
            </a:r>
            <a:endParaRPr lang="en-US" dirty="0"/>
          </a:p>
        </p:txBody>
      </p:sp>
      <p:sp>
        <p:nvSpPr>
          <p:cNvPr id="27" name="Picture Placeholder 25">
            <a:extLst>
              <a:ext uri="{FF2B5EF4-FFF2-40B4-BE49-F238E27FC236}">
                <a16:creationId xmlns:a16="http://schemas.microsoft.com/office/drawing/2014/main" id="{761AD9FA-7307-5761-D0BA-429414231D6E}"/>
              </a:ext>
            </a:extLst>
          </p:cNvPr>
          <p:cNvSpPr>
            <a:spLocks noGrp="1"/>
          </p:cNvSpPr>
          <p:nvPr>
            <p:ph type="pic" sz="quarter" idx="15"/>
          </p:nvPr>
        </p:nvSpPr>
        <p:spPr>
          <a:xfrm>
            <a:off x="3710811" y="2624619"/>
            <a:ext cx="1892808" cy="1892808"/>
          </a:xfrm>
          <a:ln w="12700">
            <a:solidFill>
              <a:schemeClr val="tx1"/>
            </a:solidFill>
          </a:ln>
        </p:spPr>
        <p:txBody>
          <a:bodyPr anchor="ctr"/>
          <a:lstStyle>
            <a:lvl1pPr marL="0" indent="0" algn="ctr">
              <a:buNone/>
              <a:defRPr sz="1200"/>
            </a:lvl1pPr>
          </a:lstStyle>
          <a:p>
            <a:r>
              <a:rPr lang="en-US"/>
              <a:t>Click icon to add picture</a:t>
            </a:r>
            <a:endParaRPr lang="en-US" dirty="0"/>
          </a:p>
        </p:txBody>
      </p:sp>
      <p:sp>
        <p:nvSpPr>
          <p:cNvPr id="28" name="Picture Placeholder 25">
            <a:extLst>
              <a:ext uri="{FF2B5EF4-FFF2-40B4-BE49-F238E27FC236}">
                <a16:creationId xmlns:a16="http://schemas.microsoft.com/office/drawing/2014/main" id="{E90A1BAD-3EF2-3649-1433-36CC16B0077A}"/>
              </a:ext>
            </a:extLst>
          </p:cNvPr>
          <p:cNvSpPr>
            <a:spLocks noGrp="1"/>
          </p:cNvSpPr>
          <p:nvPr>
            <p:ph type="pic" sz="quarter" idx="16"/>
          </p:nvPr>
        </p:nvSpPr>
        <p:spPr>
          <a:xfrm>
            <a:off x="6583164" y="2624619"/>
            <a:ext cx="1892808" cy="1892808"/>
          </a:xfrm>
          <a:ln w="12700">
            <a:solidFill>
              <a:schemeClr val="tx1"/>
            </a:solidFill>
          </a:ln>
        </p:spPr>
        <p:txBody>
          <a:bodyPr anchor="ctr"/>
          <a:lstStyle>
            <a:lvl1pPr marL="0" indent="0" algn="ctr">
              <a:buNone/>
              <a:defRPr sz="1200"/>
            </a:lvl1pPr>
          </a:lstStyle>
          <a:p>
            <a:r>
              <a:rPr lang="en-US"/>
              <a:t>Click icon to add picture</a:t>
            </a:r>
            <a:endParaRPr lang="en-US" dirty="0"/>
          </a:p>
        </p:txBody>
      </p:sp>
      <p:sp>
        <p:nvSpPr>
          <p:cNvPr id="29" name="Picture Placeholder 25">
            <a:extLst>
              <a:ext uri="{FF2B5EF4-FFF2-40B4-BE49-F238E27FC236}">
                <a16:creationId xmlns:a16="http://schemas.microsoft.com/office/drawing/2014/main" id="{29620C04-A949-59BD-DB48-2D9657D56D93}"/>
              </a:ext>
            </a:extLst>
          </p:cNvPr>
          <p:cNvSpPr>
            <a:spLocks noGrp="1"/>
          </p:cNvSpPr>
          <p:nvPr>
            <p:ph type="pic" sz="quarter" idx="17"/>
          </p:nvPr>
        </p:nvSpPr>
        <p:spPr>
          <a:xfrm>
            <a:off x="9455516" y="2624619"/>
            <a:ext cx="1892808" cy="1892808"/>
          </a:xfrm>
          <a:ln w="12700">
            <a:solidFill>
              <a:schemeClr val="tx1"/>
            </a:solidFill>
          </a:ln>
        </p:spPr>
        <p:txBody>
          <a:bodyPr anchor="ctr"/>
          <a:lstStyle>
            <a:lvl1pPr marL="0" indent="0" algn="ctr">
              <a:buNone/>
              <a:defRPr sz="1200"/>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3F66E54D-8BCB-94BE-96AC-1DF03BC8E380}"/>
              </a:ext>
            </a:extLst>
          </p:cNvPr>
          <p:cNvSpPr>
            <a:spLocks noGrp="1"/>
          </p:cNvSpPr>
          <p:nvPr>
            <p:ph type="body" sz="quarter" idx="18"/>
          </p:nvPr>
        </p:nvSpPr>
        <p:spPr>
          <a:xfrm>
            <a:off x="877696" y="5001768"/>
            <a:ext cx="1883664" cy="365760"/>
          </a:xfrm>
        </p:spPr>
        <p:txBody>
          <a:bodyPr anchor="ctr"/>
          <a:lstStyle>
            <a:lvl1pPr marL="0" indent="0" algn="ctr">
              <a:lnSpc>
                <a:spcPct val="100000"/>
              </a:lnSpc>
              <a:spcBef>
                <a:spcPts val="0"/>
              </a:spcBef>
              <a:buNone/>
              <a:defRPr sz="1800" b="1" cap="all" spc="0" baseline="0">
                <a:latin typeface="+mj-lt"/>
              </a:defRPr>
            </a:lvl1pPr>
          </a:lstStyle>
          <a:p>
            <a:pPr lvl="0"/>
            <a:r>
              <a:rPr lang="en-US"/>
              <a:t>Click to edit Master text styles</a:t>
            </a:r>
          </a:p>
        </p:txBody>
      </p:sp>
      <p:sp>
        <p:nvSpPr>
          <p:cNvPr id="8" name="Text Placeholder 6">
            <a:extLst>
              <a:ext uri="{FF2B5EF4-FFF2-40B4-BE49-F238E27FC236}">
                <a16:creationId xmlns:a16="http://schemas.microsoft.com/office/drawing/2014/main" id="{565E13D5-A494-5C7B-7D8B-ACC5A9CC2B38}"/>
              </a:ext>
            </a:extLst>
          </p:cNvPr>
          <p:cNvSpPr>
            <a:spLocks noGrp="1"/>
          </p:cNvSpPr>
          <p:nvPr>
            <p:ph type="body" sz="quarter" idx="19"/>
          </p:nvPr>
        </p:nvSpPr>
        <p:spPr>
          <a:xfrm>
            <a:off x="3715383" y="5001768"/>
            <a:ext cx="1883664" cy="365760"/>
          </a:xfrm>
        </p:spPr>
        <p:txBody>
          <a:bodyPr anchor="ctr"/>
          <a:lstStyle>
            <a:lvl1pPr marL="0" indent="0" algn="ctr">
              <a:lnSpc>
                <a:spcPct val="100000"/>
              </a:lnSpc>
              <a:spcBef>
                <a:spcPts val="0"/>
              </a:spcBef>
              <a:buNone/>
              <a:defRPr sz="1800" b="1" cap="all" spc="0" baseline="0">
                <a:latin typeface="+mj-lt"/>
              </a:defRPr>
            </a:lvl1pPr>
          </a:lstStyle>
          <a:p>
            <a:pPr lvl="0"/>
            <a:r>
              <a:rPr lang="en-US"/>
              <a:t>Click to edit Master text styles</a:t>
            </a:r>
          </a:p>
        </p:txBody>
      </p:sp>
      <p:sp>
        <p:nvSpPr>
          <p:cNvPr id="9" name="Text Placeholder 6">
            <a:extLst>
              <a:ext uri="{FF2B5EF4-FFF2-40B4-BE49-F238E27FC236}">
                <a16:creationId xmlns:a16="http://schemas.microsoft.com/office/drawing/2014/main" id="{A5E9E9DB-B904-0E52-F36E-875DEF5561C6}"/>
              </a:ext>
            </a:extLst>
          </p:cNvPr>
          <p:cNvSpPr>
            <a:spLocks noGrp="1"/>
          </p:cNvSpPr>
          <p:nvPr>
            <p:ph type="body" sz="quarter" idx="20"/>
          </p:nvPr>
        </p:nvSpPr>
        <p:spPr>
          <a:xfrm>
            <a:off x="6587736" y="5001768"/>
            <a:ext cx="1883664" cy="365760"/>
          </a:xfrm>
        </p:spPr>
        <p:txBody>
          <a:bodyPr anchor="ctr"/>
          <a:lstStyle>
            <a:lvl1pPr marL="0" indent="0" algn="ctr">
              <a:lnSpc>
                <a:spcPct val="100000"/>
              </a:lnSpc>
              <a:spcBef>
                <a:spcPts val="0"/>
              </a:spcBef>
              <a:buNone/>
              <a:defRPr sz="1800" b="1" cap="all" spc="0" baseline="0">
                <a:latin typeface="+mj-lt"/>
              </a:defRPr>
            </a:lvl1pPr>
          </a:lstStyle>
          <a:p>
            <a:pPr lvl="0"/>
            <a:r>
              <a:rPr lang="en-US"/>
              <a:t>Click to edit Master text styles</a:t>
            </a:r>
          </a:p>
        </p:txBody>
      </p:sp>
      <p:sp>
        <p:nvSpPr>
          <p:cNvPr id="10" name="Text Placeholder 6">
            <a:extLst>
              <a:ext uri="{FF2B5EF4-FFF2-40B4-BE49-F238E27FC236}">
                <a16:creationId xmlns:a16="http://schemas.microsoft.com/office/drawing/2014/main" id="{0AFAB388-1703-05B3-FF78-8BD61D0DBF60}"/>
              </a:ext>
            </a:extLst>
          </p:cNvPr>
          <p:cNvSpPr>
            <a:spLocks noGrp="1"/>
          </p:cNvSpPr>
          <p:nvPr>
            <p:ph type="body" sz="quarter" idx="21"/>
          </p:nvPr>
        </p:nvSpPr>
        <p:spPr>
          <a:xfrm>
            <a:off x="9456420" y="4995055"/>
            <a:ext cx="1883664" cy="365760"/>
          </a:xfrm>
        </p:spPr>
        <p:txBody>
          <a:bodyPr anchor="ctr"/>
          <a:lstStyle>
            <a:lvl1pPr marL="0" indent="0" algn="ctr">
              <a:lnSpc>
                <a:spcPct val="100000"/>
              </a:lnSpc>
              <a:spcBef>
                <a:spcPts val="0"/>
              </a:spcBef>
              <a:buNone/>
              <a:defRPr sz="1800" b="1" cap="all" spc="0" baseline="0">
                <a:latin typeface="+mj-lt"/>
              </a:defRPr>
            </a:lvl1pPr>
          </a:lstStyle>
          <a:p>
            <a:pPr lvl="0"/>
            <a:r>
              <a:rPr lang="en-US"/>
              <a:t>Click to edit Master text styles</a:t>
            </a:r>
          </a:p>
        </p:txBody>
      </p:sp>
      <p:sp>
        <p:nvSpPr>
          <p:cNvPr id="11" name="Text Placeholder 6">
            <a:extLst>
              <a:ext uri="{FF2B5EF4-FFF2-40B4-BE49-F238E27FC236}">
                <a16:creationId xmlns:a16="http://schemas.microsoft.com/office/drawing/2014/main" id="{BC0F7A7B-C617-73EF-C258-1DE68E292A55}"/>
              </a:ext>
            </a:extLst>
          </p:cNvPr>
          <p:cNvSpPr>
            <a:spLocks noGrp="1"/>
          </p:cNvSpPr>
          <p:nvPr>
            <p:ph type="body" sz="quarter" idx="22"/>
          </p:nvPr>
        </p:nvSpPr>
        <p:spPr>
          <a:xfrm>
            <a:off x="877696" y="5477256"/>
            <a:ext cx="1883664" cy="365760"/>
          </a:xfrm>
        </p:spPr>
        <p:txBody>
          <a:bodyPr anchor="t"/>
          <a:lstStyle>
            <a:lvl1pPr marL="0" indent="0" algn="ctr">
              <a:lnSpc>
                <a:spcPct val="100000"/>
              </a:lnSpc>
              <a:spcBef>
                <a:spcPts val="0"/>
              </a:spcBef>
              <a:buNone/>
              <a:defRPr sz="1400" b="0" cap="none" spc="0" baseline="0">
                <a:latin typeface="+mn-lt"/>
              </a:defRPr>
            </a:lvl1pPr>
          </a:lstStyle>
          <a:p>
            <a:pPr lvl="0"/>
            <a:r>
              <a:rPr lang="en-US"/>
              <a:t>Click to edit Master text styles</a:t>
            </a:r>
          </a:p>
        </p:txBody>
      </p:sp>
      <p:sp>
        <p:nvSpPr>
          <p:cNvPr id="12" name="Text Placeholder 6">
            <a:extLst>
              <a:ext uri="{FF2B5EF4-FFF2-40B4-BE49-F238E27FC236}">
                <a16:creationId xmlns:a16="http://schemas.microsoft.com/office/drawing/2014/main" id="{8505B010-0DE0-160A-8F55-99CBBD0B51C0}"/>
              </a:ext>
            </a:extLst>
          </p:cNvPr>
          <p:cNvSpPr>
            <a:spLocks noGrp="1"/>
          </p:cNvSpPr>
          <p:nvPr>
            <p:ph type="body" sz="quarter" idx="23"/>
          </p:nvPr>
        </p:nvSpPr>
        <p:spPr>
          <a:xfrm>
            <a:off x="3715383" y="5477256"/>
            <a:ext cx="1883664" cy="365760"/>
          </a:xfrm>
        </p:spPr>
        <p:txBody>
          <a:bodyPr anchor="t"/>
          <a:lstStyle>
            <a:lvl1pPr marL="0" indent="0" algn="ctr">
              <a:lnSpc>
                <a:spcPct val="100000"/>
              </a:lnSpc>
              <a:spcBef>
                <a:spcPts val="0"/>
              </a:spcBef>
              <a:buNone/>
              <a:defRPr sz="1400" b="0" cap="none" spc="0" baseline="0">
                <a:latin typeface="+mn-lt"/>
              </a:defRPr>
            </a:lvl1pPr>
          </a:lstStyle>
          <a:p>
            <a:pPr lvl="0"/>
            <a:r>
              <a:rPr lang="en-US"/>
              <a:t>Click to edit Master text styles</a:t>
            </a:r>
          </a:p>
        </p:txBody>
      </p:sp>
      <p:sp>
        <p:nvSpPr>
          <p:cNvPr id="13" name="Text Placeholder 6">
            <a:extLst>
              <a:ext uri="{FF2B5EF4-FFF2-40B4-BE49-F238E27FC236}">
                <a16:creationId xmlns:a16="http://schemas.microsoft.com/office/drawing/2014/main" id="{B587A03F-BE4E-C7A4-28CD-3B4C581E5537}"/>
              </a:ext>
            </a:extLst>
          </p:cNvPr>
          <p:cNvSpPr>
            <a:spLocks noGrp="1"/>
          </p:cNvSpPr>
          <p:nvPr>
            <p:ph type="body" sz="quarter" idx="24"/>
          </p:nvPr>
        </p:nvSpPr>
        <p:spPr>
          <a:xfrm>
            <a:off x="6587736" y="5477256"/>
            <a:ext cx="1883664" cy="365760"/>
          </a:xfrm>
        </p:spPr>
        <p:txBody>
          <a:bodyPr anchor="t"/>
          <a:lstStyle>
            <a:lvl1pPr marL="0" indent="0" algn="ctr">
              <a:lnSpc>
                <a:spcPct val="100000"/>
              </a:lnSpc>
              <a:spcBef>
                <a:spcPts val="0"/>
              </a:spcBef>
              <a:buNone/>
              <a:defRPr sz="1400" b="0" cap="none" spc="0" baseline="0">
                <a:latin typeface="+mn-lt"/>
              </a:defRPr>
            </a:lvl1pPr>
          </a:lstStyle>
          <a:p>
            <a:pPr lvl="0"/>
            <a:r>
              <a:rPr lang="en-US"/>
              <a:t>Click to edit Master text styles</a:t>
            </a:r>
          </a:p>
        </p:txBody>
      </p:sp>
      <p:sp>
        <p:nvSpPr>
          <p:cNvPr id="15" name="Text Placeholder 6">
            <a:extLst>
              <a:ext uri="{FF2B5EF4-FFF2-40B4-BE49-F238E27FC236}">
                <a16:creationId xmlns:a16="http://schemas.microsoft.com/office/drawing/2014/main" id="{AAE93713-B7D7-8AA5-A8BF-59C7A0F464F2}"/>
              </a:ext>
            </a:extLst>
          </p:cNvPr>
          <p:cNvSpPr>
            <a:spLocks noGrp="1"/>
          </p:cNvSpPr>
          <p:nvPr>
            <p:ph type="body" sz="quarter" idx="25"/>
          </p:nvPr>
        </p:nvSpPr>
        <p:spPr>
          <a:xfrm>
            <a:off x="9456420" y="5477256"/>
            <a:ext cx="1883664" cy="365760"/>
          </a:xfrm>
        </p:spPr>
        <p:txBody>
          <a:bodyPr anchor="t"/>
          <a:lstStyle>
            <a:lvl1pPr marL="0" indent="0" algn="ctr">
              <a:lnSpc>
                <a:spcPct val="100000"/>
              </a:lnSpc>
              <a:spcBef>
                <a:spcPts val="0"/>
              </a:spcBef>
              <a:buNone/>
              <a:defRPr sz="1400" b="0" cap="none" spc="0" baseline="0">
                <a:latin typeface="+mn-lt"/>
              </a:defRPr>
            </a:lvl1pPr>
          </a:lstStyle>
          <a:p>
            <a:pPr lvl="0"/>
            <a:r>
              <a:rPr lang="en-US"/>
              <a:t>Click to edit Master text styles</a:t>
            </a:r>
          </a:p>
        </p:txBody>
      </p:sp>
    </p:spTree>
    <p:extLst>
      <p:ext uri="{BB962C8B-B14F-4D97-AF65-F5344CB8AC3E}">
        <p14:creationId xmlns:p14="http://schemas.microsoft.com/office/powerpoint/2010/main" val="219313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1600-BED0-74AC-E859-D58783F02246}"/>
              </a:ext>
            </a:extLst>
          </p:cNvPr>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37CF5505-6B6A-48E5-4975-2D3C5B735E22}"/>
              </a:ext>
            </a:extLst>
          </p:cNvPr>
          <p:cNvSpPr/>
          <p:nvPr userDrawn="1"/>
        </p:nvSpPr>
        <p:spPr>
          <a:xfrm>
            <a:off x="859536" y="1316736"/>
            <a:ext cx="1920240" cy="192024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205CAC1-7E1B-02CD-1894-8E1B2435F15E}"/>
              </a:ext>
            </a:extLst>
          </p:cNvPr>
          <p:cNvSpPr/>
          <p:nvPr userDrawn="1"/>
        </p:nvSpPr>
        <p:spPr>
          <a:xfrm>
            <a:off x="9473184" y="1316736"/>
            <a:ext cx="1920240" cy="192024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AC60B15-4ACB-C28D-352E-000AEA2C5356}"/>
              </a:ext>
            </a:extLst>
          </p:cNvPr>
          <p:cNvSpPr/>
          <p:nvPr userDrawn="1"/>
        </p:nvSpPr>
        <p:spPr>
          <a:xfrm>
            <a:off x="6601968" y="1316736"/>
            <a:ext cx="1920240" cy="192024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9FEE9F7-D771-4EFD-C9C4-3E9D3A7F5EDC}"/>
              </a:ext>
            </a:extLst>
          </p:cNvPr>
          <p:cNvSpPr/>
          <p:nvPr userDrawn="1"/>
        </p:nvSpPr>
        <p:spPr>
          <a:xfrm>
            <a:off x="3730752" y="1316736"/>
            <a:ext cx="1920240" cy="192024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25">
            <a:extLst>
              <a:ext uri="{FF2B5EF4-FFF2-40B4-BE49-F238E27FC236}">
                <a16:creationId xmlns:a16="http://schemas.microsoft.com/office/drawing/2014/main" id="{5D79FB56-06D0-0403-1382-8CC187396650}"/>
              </a:ext>
            </a:extLst>
          </p:cNvPr>
          <p:cNvSpPr>
            <a:spLocks noGrp="1"/>
          </p:cNvSpPr>
          <p:nvPr>
            <p:ph type="pic" sz="quarter" idx="14"/>
          </p:nvPr>
        </p:nvSpPr>
        <p:spPr>
          <a:xfrm>
            <a:off x="1005840" y="1463040"/>
            <a:ext cx="1627632" cy="1627632"/>
          </a:xfrm>
          <a:ln w="12700">
            <a:solidFill>
              <a:schemeClr val="tx1"/>
            </a:solidFill>
          </a:ln>
        </p:spPr>
        <p:txBody>
          <a:bodyPr anchor="ctr"/>
          <a:lstStyle>
            <a:lvl1pPr marL="0" indent="0" algn="ctr">
              <a:buNone/>
              <a:defRPr sz="1200"/>
            </a:lvl1pPr>
          </a:lstStyle>
          <a:p>
            <a:r>
              <a:rPr lang="en-US"/>
              <a:t>Click icon to add picture</a:t>
            </a:r>
            <a:endParaRPr lang="en-US" dirty="0"/>
          </a:p>
        </p:txBody>
      </p:sp>
      <p:sp>
        <p:nvSpPr>
          <p:cNvPr id="27" name="Picture Placeholder 25">
            <a:extLst>
              <a:ext uri="{FF2B5EF4-FFF2-40B4-BE49-F238E27FC236}">
                <a16:creationId xmlns:a16="http://schemas.microsoft.com/office/drawing/2014/main" id="{761AD9FA-7307-5761-D0BA-429414231D6E}"/>
              </a:ext>
            </a:extLst>
          </p:cNvPr>
          <p:cNvSpPr>
            <a:spLocks noGrp="1"/>
          </p:cNvSpPr>
          <p:nvPr>
            <p:ph type="pic" sz="quarter" idx="15"/>
          </p:nvPr>
        </p:nvSpPr>
        <p:spPr>
          <a:xfrm>
            <a:off x="3877056" y="1463040"/>
            <a:ext cx="1627632" cy="1627632"/>
          </a:xfrm>
          <a:ln w="12700">
            <a:solidFill>
              <a:schemeClr val="tx1"/>
            </a:solidFill>
          </a:ln>
        </p:spPr>
        <p:txBody>
          <a:bodyPr anchor="ctr"/>
          <a:lstStyle>
            <a:lvl1pPr marL="0" indent="0" algn="ctr">
              <a:buNone/>
              <a:defRPr sz="1200"/>
            </a:lvl1pPr>
          </a:lstStyle>
          <a:p>
            <a:r>
              <a:rPr lang="en-US"/>
              <a:t>Click icon to add picture</a:t>
            </a:r>
            <a:endParaRPr lang="en-US" dirty="0"/>
          </a:p>
        </p:txBody>
      </p:sp>
      <p:sp>
        <p:nvSpPr>
          <p:cNvPr id="28" name="Picture Placeholder 25">
            <a:extLst>
              <a:ext uri="{FF2B5EF4-FFF2-40B4-BE49-F238E27FC236}">
                <a16:creationId xmlns:a16="http://schemas.microsoft.com/office/drawing/2014/main" id="{E90A1BAD-3EF2-3649-1433-36CC16B0077A}"/>
              </a:ext>
            </a:extLst>
          </p:cNvPr>
          <p:cNvSpPr>
            <a:spLocks noGrp="1"/>
          </p:cNvSpPr>
          <p:nvPr>
            <p:ph type="pic" sz="quarter" idx="16"/>
          </p:nvPr>
        </p:nvSpPr>
        <p:spPr>
          <a:xfrm>
            <a:off x="6748272" y="1463040"/>
            <a:ext cx="1627632" cy="1627632"/>
          </a:xfrm>
          <a:ln w="12700">
            <a:solidFill>
              <a:schemeClr val="tx1"/>
            </a:solidFill>
          </a:ln>
        </p:spPr>
        <p:txBody>
          <a:bodyPr anchor="ctr"/>
          <a:lstStyle>
            <a:lvl1pPr marL="0" indent="0" algn="ctr">
              <a:buNone/>
              <a:defRPr sz="1200"/>
            </a:lvl1pPr>
          </a:lstStyle>
          <a:p>
            <a:r>
              <a:rPr lang="en-US"/>
              <a:t>Click icon to add picture</a:t>
            </a:r>
            <a:endParaRPr lang="en-US" dirty="0"/>
          </a:p>
        </p:txBody>
      </p:sp>
      <p:sp>
        <p:nvSpPr>
          <p:cNvPr id="29" name="Picture Placeholder 25">
            <a:extLst>
              <a:ext uri="{FF2B5EF4-FFF2-40B4-BE49-F238E27FC236}">
                <a16:creationId xmlns:a16="http://schemas.microsoft.com/office/drawing/2014/main" id="{29620C04-A949-59BD-DB48-2D9657D56D93}"/>
              </a:ext>
            </a:extLst>
          </p:cNvPr>
          <p:cNvSpPr>
            <a:spLocks noGrp="1"/>
          </p:cNvSpPr>
          <p:nvPr>
            <p:ph type="pic" sz="quarter" idx="17"/>
          </p:nvPr>
        </p:nvSpPr>
        <p:spPr>
          <a:xfrm>
            <a:off x="9619488" y="1463040"/>
            <a:ext cx="1627632" cy="1627632"/>
          </a:xfrm>
          <a:ln w="12700">
            <a:solidFill>
              <a:schemeClr val="tx1"/>
            </a:solidFill>
          </a:ln>
        </p:spPr>
        <p:txBody>
          <a:bodyPr anchor="ctr"/>
          <a:lstStyle>
            <a:lvl1pPr marL="0" indent="0" algn="ctr">
              <a:buNone/>
              <a:defRPr sz="1200"/>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3F66E54D-8BCB-94BE-96AC-1DF03BC8E380}"/>
              </a:ext>
            </a:extLst>
          </p:cNvPr>
          <p:cNvSpPr>
            <a:spLocks noGrp="1"/>
          </p:cNvSpPr>
          <p:nvPr>
            <p:ph type="body" sz="quarter" idx="18"/>
          </p:nvPr>
        </p:nvSpPr>
        <p:spPr>
          <a:xfrm>
            <a:off x="551871" y="3310128"/>
            <a:ext cx="2542032" cy="265176"/>
          </a:xfrm>
        </p:spPr>
        <p:txBody>
          <a:bodyPr anchor="ctr"/>
          <a:lstStyle>
            <a:lvl1pPr marL="0" indent="0" algn="ctr">
              <a:lnSpc>
                <a:spcPct val="100000"/>
              </a:lnSpc>
              <a:spcBef>
                <a:spcPts val="0"/>
              </a:spcBef>
              <a:buNone/>
              <a:defRPr sz="1600" b="1" cap="all" spc="20" baseline="0">
                <a:latin typeface="+mj-lt"/>
              </a:defRPr>
            </a:lvl1pPr>
          </a:lstStyle>
          <a:p>
            <a:pPr lvl="0"/>
            <a:r>
              <a:rPr lang="en-US"/>
              <a:t>Click to edit Master text styles</a:t>
            </a:r>
          </a:p>
        </p:txBody>
      </p:sp>
      <p:sp>
        <p:nvSpPr>
          <p:cNvPr id="8" name="Text Placeholder 6">
            <a:extLst>
              <a:ext uri="{FF2B5EF4-FFF2-40B4-BE49-F238E27FC236}">
                <a16:creationId xmlns:a16="http://schemas.microsoft.com/office/drawing/2014/main" id="{565E13D5-A494-5C7B-7D8B-ACC5A9CC2B38}"/>
              </a:ext>
            </a:extLst>
          </p:cNvPr>
          <p:cNvSpPr>
            <a:spLocks noGrp="1"/>
          </p:cNvSpPr>
          <p:nvPr>
            <p:ph type="body" sz="quarter" idx="19"/>
          </p:nvPr>
        </p:nvSpPr>
        <p:spPr>
          <a:xfrm>
            <a:off x="3425459" y="3310128"/>
            <a:ext cx="2542032" cy="265176"/>
          </a:xfrm>
        </p:spPr>
        <p:txBody>
          <a:bodyPr anchor="ctr"/>
          <a:lstStyle>
            <a:lvl1pPr marL="0" indent="0" algn="ctr">
              <a:lnSpc>
                <a:spcPct val="100000"/>
              </a:lnSpc>
              <a:spcBef>
                <a:spcPts val="0"/>
              </a:spcBef>
              <a:buNone/>
              <a:defRPr sz="1600" b="1" cap="all" spc="20" baseline="0">
                <a:latin typeface="+mj-lt"/>
              </a:defRPr>
            </a:lvl1pPr>
          </a:lstStyle>
          <a:p>
            <a:pPr lvl="0"/>
            <a:r>
              <a:rPr lang="en-US"/>
              <a:t>Click to edit Master text styles</a:t>
            </a:r>
          </a:p>
        </p:txBody>
      </p:sp>
      <p:sp>
        <p:nvSpPr>
          <p:cNvPr id="9" name="Text Placeholder 6">
            <a:extLst>
              <a:ext uri="{FF2B5EF4-FFF2-40B4-BE49-F238E27FC236}">
                <a16:creationId xmlns:a16="http://schemas.microsoft.com/office/drawing/2014/main" id="{A5E9E9DB-B904-0E52-F36E-875DEF5561C6}"/>
              </a:ext>
            </a:extLst>
          </p:cNvPr>
          <p:cNvSpPr>
            <a:spLocks noGrp="1"/>
          </p:cNvSpPr>
          <p:nvPr>
            <p:ph type="body" sz="quarter" idx="20"/>
          </p:nvPr>
        </p:nvSpPr>
        <p:spPr>
          <a:xfrm>
            <a:off x="6299047" y="3310128"/>
            <a:ext cx="2542032" cy="265176"/>
          </a:xfrm>
        </p:spPr>
        <p:txBody>
          <a:bodyPr anchor="ctr"/>
          <a:lstStyle>
            <a:lvl1pPr marL="0" indent="0" algn="ctr">
              <a:lnSpc>
                <a:spcPct val="100000"/>
              </a:lnSpc>
              <a:spcBef>
                <a:spcPts val="0"/>
              </a:spcBef>
              <a:buNone/>
              <a:defRPr sz="1600" b="1" cap="all" spc="20" baseline="0">
                <a:latin typeface="+mj-lt"/>
              </a:defRPr>
            </a:lvl1pPr>
          </a:lstStyle>
          <a:p>
            <a:pPr lvl="0"/>
            <a:r>
              <a:rPr lang="en-US"/>
              <a:t>Click to edit Master text styles</a:t>
            </a:r>
          </a:p>
        </p:txBody>
      </p:sp>
      <p:sp>
        <p:nvSpPr>
          <p:cNvPr id="10" name="Text Placeholder 6">
            <a:extLst>
              <a:ext uri="{FF2B5EF4-FFF2-40B4-BE49-F238E27FC236}">
                <a16:creationId xmlns:a16="http://schemas.microsoft.com/office/drawing/2014/main" id="{0AFAB388-1703-05B3-FF78-8BD61D0DBF60}"/>
              </a:ext>
            </a:extLst>
          </p:cNvPr>
          <p:cNvSpPr>
            <a:spLocks noGrp="1"/>
          </p:cNvSpPr>
          <p:nvPr>
            <p:ph type="body" sz="quarter" idx="21"/>
          </p:nvPr>
        </p:nvSpPr>
        <p:spPr>
          <a:xfrm>
            <a:off x="9172635" y="3310128"/>
            <a:ext cx="2542032" cy="265176"/>
          </a:xfrm>
        </p:spPr>
        <p:txBody>
          <a:bodyPr anchor="ctr"/>
          <a:lstStyle>
            <a:lvl1pPr marL="0" indent="0" algn="ctr">
              <a:lnSpc>
                <a:spcPct val="100000"/>
              </a:lnSpc>
              <a:spcBef>
                <a:spcPts val="0"/>
              </a:spcBef>
              <a:buNone/>
              <a:defRPr sz="1600" b="1" cap="all" spc="20" baseline="0">
                <a:latin typeface="+mj-lt"/>
              </a:defRPr>
            </a:lvl1pPr>
          </a:lstStyle>
          <a:p>
            <a:pPr lvl="0"/>
            <a:r>
              <a:rPr lang="en-US"/>
              <a:t>Click to edit Master text styles</a:t>
            </a:r>
          </a:p>
        </p:txBody>
      </p:sp>
      <p:sp>
        <p:nvSpPr>
          <p:cNvPr id="11" name="Text Placeholder 6">
            <a:extLst>
              <a:ext uri="{FF2B5EF4-FFF2-40B4-BE49-F238E27FC236}">
                <a16:creationId xmlns:a16="http://schemas.microsoft.com/office/drawing/2014/main" id="{BC0F7A7B-C617-73EF-C258-1DE68E292A55}"/>
              </a:ext>
            </a:extLst>
          </p:cNvPr>
          <p:cNvSpPr>
            <a:spLocks noGrp="1"/>
          </p:cNvSpPr>
          <p:nvPr>
            <p:ph type="body" sz="quarter" idx="22"/>
          </p:nvPr>
        </p:nvSpPr>
        <p:spPr>
          <a:xfrm>
            <a:off x="620451" y="3547872"/>
            <a:ext cx="2404872" cy="265176"/>
          </a:xfrm>
        </p:spPr>
        <p:txBody>
          <a:bodyPr anchor="ctr"/>
          <a:lstStyle>
            <a:lvl1pPr marL="0" indent="0" algn="ctr">
              <a:lnSpc>
                <a:spcPct val="100000"/>
              </a:lnSpc>
              <a:spcBef>
                <a:spcPts val="0"/>
              </a:spcBef>
              <a:buNone/>
              <a:defRPr sz="1400" b="0" cap="none" spc="20" baseline="0">
                <a:latin typeface="+mn-lt"/>
              </a:defRPr>
            </a:lvl1pPr>
          </a:lstStyle>
          <a:p>
            <a:pPr lvl="0"/>
            <a:r>
              <a:rPr lang="en-US"/>
              <a:t>Click to edit Master text styles</a:t>
            </a:r>
          </a:p>
        </p:txBody>
      </p:sp>
      <p:sp>
        <p:nvSpPr>
          <p:cNvPr id="12" name="Text Placeholder 6">
            <a:extLst>
              <a:ext uri="{FF2B5EF4-FFF2-40B4-BE49-F238E27FC236}">
                <a16:creationId xmlns:a16="http://schemas.microsoft.com/office/drawing/2014/main" id="{8505B010-0DE0-160A-8F55-99CBBD0B51C0}"/>
              </a:ext>
            </a:extLst>
          </p:cNvPr>
          <p:cNvSpPr>
            <a:spLocks noGrp="1"/>
          </p:cNvSpPr>
          <p:nvPr>
            <p:ph type="body" sz="quarter" idx="23"/>
          </p:nvPr>
        </p:nvSpPr>
        <p:spPr>
          <a:xfrm>
            <a:off x="3494039" y="3547872"/>
            <a:ext cx="2404872" cy="265176"/>
          </a:xfrm>
        </p:spPr>
        <p:txBody>
          <a:bodyPr anchor="ctr"/>
          <a:lstStyle>
            <a:lvl1pPr marL="0" indent="0" algn="ctr">
              <a:lnSpc>
                <a:spcPct val="100000"/>
              </a:lnSpc>
              <a:spcBef>
                <a:spcPts val="0"/>
              </a:spcBef>
              <a:buNone/>
              <a:defRPr sz="1400" b="0" cap="none" spc="20" baseline="0">
                <a:latin typeface="+mn-lt"/>
              </a:defRPr>
            </a:lvl1pPr>
          </a:lstStyle>
          <a:p>
            <a:pPr lvl="0"/>
            <a:r>
              <a:rPr lang="en-US"/>
              <a:t>Click to edit Master text styles</a:t>
            </a:r>
          </a:p>
        </p:txBody>
      </p:sp>
      <p:sp>
        <p:nvSpPr>
          <p:cNvPr id="13" name="Text Placeholder 6">
            <a:extLst>
              <a:ext uri="{FF2B5EF4-FFF2-40B4-BE49-F238E27FC236}">
                <a16:creationId xmlns:a16="http://schemas.microsoft.com/office/drawing/2014/main" id="{B587A03F-BE4E-C7A4-28CD-3B4C581E5537}"/>
              </a:ext>
            </a:extLst>
          </p:cNvPr>
          <p:cNvSpPr>
            <a:spLocks noGrp="1"/>
          </p:cNvSpPr>
          <p:nvPr>
            <p:ph type="body" sz="quarter" idx="24"/>
          </p:nvPr>
        </p:nvSpPr>
        <p:spPr>
          <a:xfrm>
            <a:off x="6367627" y="3547872"/>
            <a:ext cx="2404872" cy="265176"/>
          </a:xfrm>
        </p:spPr>
        <p:txBody>
          <a:bodyPr anchor="ctr"/>
          <a:lstStyle>
            <a:lvl1pPr marL="0" indent="0" algn="ctr">
              <a:lnSpc>
                <a:spcPct val="100000"/>
              </a:lnSpc>
              <a:spcBef>
                <a:spcPts val="0"/>
              </a:spcBef>
              <a:buNone/>
              <a:defRPr sz="1400" b="0" cap="none" spc="20" baseline="0">
                <a:latin typeface="+mn-lt"/>
              </a:defRPr>
            </a:lvl1pPr>
          </a:lstStyle>
          <a:p>
            <a:pPr lvl="0"/>
            <a:r>
              <a:rPr lang="en-US"/>
              <a:t>Click to edit Master text styles</a:t>
            </a:r>
          </a:p>
        </p:txBody>
      </p:sp>
      <p:sp>
        <p:nvSpPr>
          <p:cNvPr id="15" name="Text Placeholder 6">
            <a:extLst>
              <a:ext uri="{FF2B5EF4-FFF2-40B4-BE49-F238E27FC236}">
                <a16:creationId xmlns:a16="http://schemas.microsoft.com/office/drawing/2014/main" id="{AAE93713-B7D7-8AA5-A8BF-59C7A0F464F2}"/>
              </a:ext>
            </a:extLst>
          </p:cNvPr>
          <p:cNvSpPr>
            <a:spLocks noGrp="1"/>
          </p:cNvSpPr>
          <p:nvPr>
            <p:ph type="body" sz="quarter" idx="25"/>
          </p:nvPr>
        </p:nvSpPr>
        <p:spPr>
          <a:xfrm>
            <a:off x="9241215" y="3547872"/>
            <a:ext cx="2404872" cy="265176"/>
          </a:xfrm>
        </p:spPr>
        <p:txBody>
          <a:bodyPr anchor="ctr"/>
          <a:lstStyle>
            <a:lvl1pPr marL="0" indent="0" algn="ctr">
              <a:lnSpc>
                <a:spcPct val="100000"/>
              </a:lnSpc>
              <a:spcBef>
                <a:spcPts val="0"/>
              </a:spcBef>
              <a:buNone/>
              <a:defRPr sz="1400" b="0" cap="none" spc="20" baseline="0">
                <a:latin typeface="+mn-lt"/>
              </a:defRPr>
            </a:lvl1pPr>
          </a:lstStyle>
          <a:p>
            <a:pPr lvl="0"/>
            <a:r>
              <a:rPr lang="en-US"/>
              <a:t>Click to edit Master text styles</a:t>
            </a:r>
          </a:p>
        </p:txBody>
      </p:sp>
      <p:sp>
        <p:nvSpPr>
          <p:cNvPr id="6" name="Rectangle 5">
            <a:extLst>
              <a:ext uri="{FF2B5EF4-FFF2-40B4-BE49-F238E27FC236}">
                <a16:creationId xmlns:a16="http://schemas.microsoft.com/office/drawing/2014/main" id="{D2694D5D-D114-545E-8968-EE52F1FAACD9}"/>
              </a:ext>
            </a:extLst>
          </p:cNvPr>
          <p:cNvSpPr/>
          <p:nvPr userDrawn="1"/>
        </p:nvSpPr>
        <p:spPr>
          <a:xfrm>
            <a:off x="891094" y="4046638"/>
            <a:ext cx="1920240" cy="192024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1F0EA9-F152-D4A8-60CA-876313A12A0F}"/>
              </a:ext>
            </a:extLst>
          </p:cNvPr>
          <p:cNvSpPr/>
          <p:nvPr userDrawn="1"/>
        </p:nvSpPr>
        <p:spPr>
          <a:xfrm>
            <a:off x="9504742" y="4046638"/>
            <a:ext cx="1920240" cy="192024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529A927-D447-C6DB-D0DF-295C86F7F543}"/>
              </a:ext>
            </a:extLst>
          </p:cNvPr>
          <p:cNvSpPr/>
          <p:nvPr userDrawn="1"/>
        </p:nvSpPr>
        <p:spPr>
          <a:xfrm>
            <a:off x="6633526" y="4046638"/>
            <a:ext cx="1920240" cy="192024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6B43E8A-FF02-8CD2-CA08-4C1AE2DC9896}"/>
              </a:ext>
            </a:extLst>
          </p:cNvPr>
          <p:cNvSpPr/>
          <p:nvPr userDrawn="1"/>
        </p:nvSpPr>
        <p:spPr>
          <a:xfrm>
            <a:off x="3762310" y="4046638"/>
            <a:ext cx="1920240" cy="192024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25">
            <a:extLst>
              <a:ext uri="{FF2B5EF4-FFF2-40B4-BE49-F238E27FC236}">
                <a16:creationId xmlns:a16="http://schemas.microsoft.com/office/drawing/2014/main" id="{3132BE3B-1EE9-7716-ECB5-8BC0B89EAEBF}"/>
              </a:ext>
            </a:extLst>
          </p:cNvPr>
          <p:cNvSpPr>
            <a:spLocks noGrp="1"/>
          </p:cNvSpPr>
          <p:nvPr>
            <p:ph type="pic" sz="quarter" idx="26"/>
          </p:nvPr>
        </p:nvSpPr>
        <p:spPr>
          <a:xfrm>
            <a:off x="1037398" y="4192942"/>
            <a:ext cx="1627632" cy="1627632"/>
          </a:xfrm>
          <a:ln w="12700">
            <a:solidFill>
              <a:schemeClr val="tx1"/>
            </a:solidFill>
          </a:ln>
        </p:spPr>
        <p:txBody>
          <a:bodyPr anchor="ctr"/>
          <a:lstStyle>
            <a:lvl1pPr marL="0" indent="0" algn="ctr">
              <a:buNone/>
              <a:defRPr sz="1200"/>
            </a:lvl1pPr>
          </a:lstStyle>
          <a:p>
            <a:r>
              <a:rPr lang="en-US"/>
              <a:t>Click icon to add picture</a:t>
            </a:r>
            <a:endParaRPr lang="en-US" dirty="0"/>
          </a:p>
        </p:txBody>
      </p:sp>
      <p:sp>
        <p:nvSpPr>
          <p:cNvPr id="21" name="Picture Placeholder 25">
            <a:extLst>
              <a:ext uri="{FF2B5EF4-FFF2-40B4-BE49-F238E27FC236}">
                <a16:creationId xmlns:a16="http://schemas.microsoft.com/office/drawing/2014/main" id="{FE921522-E652-E53C-FF12-51A48357AF8D}"/>
              </a:ext>
            </a:extLst>
          </p:cNvPr>
          <p:cNvSpPr>
            <a:spLocks noGrp="1"/>
          </p:cNvSpPr>
          <p:nvPr>
            <p:ph type="pic" sz="quarter" idx="27"/>
          </p:nvPr>
        </p:nvSpPr>
        <p:spPr>
          <a:xfrm>
            <a:off x="3908614" y="4192942"/>
            <a:ext cx="1627632" cy="1627632"/>
          </a:xfrm>
          <a:ln w="12700">
            <a:solidFill>
              <a:schemeClr val="tx1"/>
            </a:solidFill>
          </a:ln>
        </p:spPr>
        <p:txBody>
          <a:bodyPr anchor="ctr"/>
          <a:lstStyle>
            <a:lvl1pPr marL="0" indent="0" algn="ctr">
              <a:buNone/>
              <a:defRPr sz="1200"/>
            </a:lvl1pPr>
          </a:lstStyle>
          <a:p>
            <a:r>
              <a:rPr lang="en-US"/>
              <a:t>Click icon to add picture</a:t>
            </a:r>
            <a:endParaRPr lang="en-US" dirty="0"/>
          </a:p>
        </p:txBody>
      </p:sp>
      <p:sp>
        <p:nvSpPr>
          <p:cNvPr id="25" name="Picture Placeholder 25">
            <a:extLst>
              <a:ext uri="{FF2B5EF4-FFF2-40B4-BE49-F238E27FC236}">
                <a16:creationId xmlns:a16="http://schemas.microsoft.com/office/drawing/2014/main" id="{214CB254-16F9-3553-594E-EB218F232065}"/>
              </a:ext>
            </a:extLst>
          </p:cNvPr>
          <p:cNvSpPr>
            <a:spLocks noGrp="1"/>
          </p:cNvSpPr>
          <p:nvPr>
            <p:ph type="pic" sz="quarter" idx="28"/>
          </p:nvPr>
        </p:nvSpPr>
        <p:spPr>
          <a:xfrm>
            <a:off x="6779830" y="4192942"/>
            <a:ext cx="1627632" cy="1627632"/>
          </a:xfrm>
          <a:ln w="12700">
            <a:solidFill>
              <a:schemeClr val="tx1"/>
            </a:solidFill>
          </a:ln>
        </p:spPr>
        <p:txBody>
          <a:bodyPr anchor="ctr"/>
          <a:lstStyle>
            <a:lvl1pPr marL="0" indent="0" algn="ctr">
              <a:buNone/>
              <a:defRPr sz="1200"/>
            </a:lvl1pPr>
          </a:lstStyle>
          <a:p>
            <a:r>
              <a:rPr lang="en-US"/>
              <a:t>Click icon to add picture</a:t>
            </a:r>
            <a:endParaRPr lang="en-US" dirty="0"/>
          </a:p>
        </p:txBody>
      </p:sp>
      <p:sp>
        <p:nvSpPr>
          <p:cNvPr id="30" name="Picture Placeholder 25">
            <a:extLst>
              <a:ext uri="{FF2B5EF4-FFF2-40B4-BE49-F238E27FC236}">
                <a16:creationId xmlns:a16="http://schemas.microsoft.com/office/drawing/2014/main" id="{7A9EC28A-341B-93AD-0878-FD6FB1FA09A8}"/>
              </a:ext>
            </a:extLst>
          </p:cNvPr>
          <p:cNvSpPr>
            <a:spLocks noGrp="1"/>
          </p:cNvSpPr>
          <p:nvPr>
            <p:ph type="pic" sz="quarter" idx="29"/>
          </p:nvPr>
        </p:nvSpPr>
        <p:spPr>
          <a:xfrm>
            <a:off x="9651046" y="4192942"/>
            <a:ext cx="1627632" cy="1627632"/>
          </a:xfrm>
          <a:ln w="12700">
            <a:solidFill>
              <a:schemeClr val="tx1"/>
            </a:solidFill>
          </a:ln>
        </p:spPr>
        <p:txBody>
          <a:bodyPr anchor="ctr"/>
          <a:lstStyle>
            <a:lvl1pPr marL="0" indent="0" algn="ctr">
              <a:buNone/>
              <a:defRPr sz="1200"/>
            </a:lvl1pPr>
          </a:lstStyle>
          <a:p>
            <a:r>
              <a:rPr lang="en-US"/>
              <a:t>Click icon to add picture</a:t>
            </a:r>
            <a:endParaRPr lang="en-US" dirty="0"/>
          </a:p>
        </p:txBody>
      </p:sp>
      <p:sp>
        <p:nvSpPr>
          <p:cNvPr id="31" name="Text Placeholder 6">
            <a:extLst>
              <a:ext uri="{FF2B5EF4-FFF2-40B4-BE49-F238E27FC236}">
                <a16:creationId xmlns:a16="http://schemas.microsoft.com/office/drawing/2014/main" id="{F9600B41-7AC1-4AB3-D477-3DED96C45DA5}"/>
              </a:ext>
            </a:extLst>
          </p:cNvPr>
          <p:cNvSpPr>
            <a:spLocks noGrp="1"/>
          </p:cNvSpPr>
          <p:nvPr>
            <p:ph type="body" sz="quarter" idx="30"/>
          </p:nvPr>
        </p:nvSpPr>
        <p:spPr>
          <a:xfrm>
            <a:off x="583429" y="6040030"/>
            <a:ext cx="2542032" cy="265176"/>
          </a:xfrm>
        </p:spPr>
        <p:txBody>
          <a:bodyPr anchor="ctr"/>
          <a:lstStyle>
            <a:lvl1pPr marL="0" indent="0" algn="ctr">
              <a:lnSpc>
                <a:spcPct val="100000"/>
              </a:lnSpc>
              <a:spcBef>
                <a:spcPts val="0"/>
              </a:spcBef>
              <a:buNone/>
              <a:defRPr sz="1600" b="1" cap="all" spc="20" baseline="0">
                <a:latin typeface="+mj-lt"/>
              </a:defRPr>
            </a:lvl1pPr>
          </a:lstStyle>
          <a:p>
            <a:pPr lvl="0"/>
            <a:r>
              <a:rPr lang="en-US"/>
              <a:t>Click to edit Master text styles</a:t>
            </a:r>
          </a:p>
        </p:txBody>
      </p:sp>
      <p:sp>
        <p:nvSpPr>
          <p:cNvPr id="32" name="Text Placeholder 6">
            <a:extLst>
              <a:ext uri="{FF2B5EF4-FFF2-40B4-BE49-F238E27FC236}">
                <a16:creationId xmlns:a16="http://schemas.microsoft.com/office/drawing/2014/main" id="{F047050C-D925-8024-FE84-059D6ED498B8}"/>
              </a:ext>
            </a:extLst>
          </p:cNvPr>
          <p:cNvSpPr>
            <a:spLocks noGrp="1"/>
          </p:cNvSpPr>
          <p:nvPr>
            <p:ph type="body" sz="quarter" idx="31"/>
          </p:nvPr>
        </p:nvSpPr>
        <p:spPr>
          <a:xfrm>
            <a:off x="3457017" y="6040030"/>
            <a:ext cx="2542032" cy="265176"/>
          </a:xfrm>
        </p:spPr>
        <p:txBody>
          <a:bodyPr anchor="ctr"/>
          <a:lstStyle>
            <a:lvl1pPr marL="0" indent="0" algn="ctr">
              <a:lnSpc>
                <a:spcPct val="100000"/>
              </a:lnSpc>
              <a:spcBef>
                <a:spcPts val="0"/>
              </a:spcBef>
              <a:buNone/>
              <a:defRPr sz="1600" b="1" cap="all" spc="20" baseline="0">
                <a:latin typeface="+mj-lt"/>
              </a:defRPr>
            </a:lvl1pPr>
          </a:lstStyle>
          <a:p>
            <a:pPr lvl="0"/>
            <a:r>
              <a:rPr lang="en-US"/>
              <a:t>Click to edit Master text styles</a:t>
            </a:r>
          </a:p>
        </p:txBody>
      </p:sp>
      <p:sp>
        <p:nvSpPr>
          <p:cNvPr id="33" name="Text Placeholder 6">
            <a:extLst>
              <a:ext uri="{FF2B5EF4-FFF2-40B4-BE49-F238E27FC236}">
                <a16:creationId xmlns:a16="http://schemas.microsoft.com/office/drawing/2014/main" id="{FA98DD5A-5CCF-06EC-A37C-6B8F73DEA24B}"/>
              </a:ext>
            </a:extLst>
          </p:cNvPr>
          <p:cNvSpPr>
            <a:spLocks noGrp="1"/>
          </p:cNvSpPr>
          <p:nvPr>
            <p:ph type="body" sz="quarter" idx="32"/>
          </p:nvPr>
        </p:nvSpPr>
        <p:spPr>
          <a:xfrm>
            <a:off x="6330605" y="6040030"/>
            <a:ext cx="2542032" cy="265176"/>
          </a:xfrm>
        </p:spPr>
        <p:txBody>
          <a:bodyPr anchor="ctr"/>
          <a:lstStyle>
            <a:lvl1pPr marL="0" indent="0" algn="ctr">
              <a:lnSpc>
                <a:spcPct val="100000"/>
              </a:lnSpc>
              <a:spcBef>
                <a:spcPts val="0"/>
              </a:spcBef>
              <a:buNone/>
              <a:defRPr sz="1600" b="1" cap="all" spc="20" baseline="0">
                <a:latin typeface="+mj-lt"/>
              </a:defRPr>
            </a:lvl1pPr>
          </a:lstStyle>
          <a:p>
            <a:pPr lvl="0"/>
            <a:r>
              <a:rPr lang="en-US"/>
              <a:t>Click to edit Master text styles</a:t>
            </a:r>
          </a:p>
        </p:txBody>
      </p:sp>
      <p:sp>
        <p:nvSpPr>
          <p:cNvPr id="34" name="Text Placeholder 6">
            <a:extLst>
              <a:ext uri="{FF2B5EF4-FFF2-40B4-BE49-F238E27FC236}">
                <a16:creationId xmlns:a16="http://schemas.microsoft.com/office/drawing/2014/main" id="{36E51CF1-6CE1-4C2B-B0F3-E27AC9D8E07B}"/>
              </a:ext>
            </a:extLst>
          </p:cNvPr>
          <p:cNvSpPr>
            <a:spLocks noGrp="1"/>
          </p:cNvSpPr>
          <p:nvPr>
            <p:ph type="body" sz="quarter" idx="33"/>
          </p:nvPr>
        </p:nvSpPr>
        <p:spPr>
          <a:xfrm>
            <a:off x="9204193" y="6040030"/>
            <a:ext cx="2542032" cy="265176"/>
          </a:xfrm>
        </p:spPr>
        <p:txBody>
          <a:bodyPr anchor="ctr"/>
          <a:lstStyle>
            <a:lvl1pPr marL="0" indent="0" algn="ctr">
              <a:lnSpc>
                <a:spcPct val="100000"/>
              </a:lnSpc>
              <a:spcBef>
                <a:spcPts val="0"/>
              </a:spcBef>
              <a:buNone/>
              <a:defRPr sz="1600" b="1" cap="all" spc="20" baseline="0">
                <a:latin typeface="+mj-lt"/>
              </a:defRPr>
            </a:lvl1pPr>
          </a:lstStyle>
          <a:p>
            <a:pPr lvl="0"/>
            <a:r>
              <a:rPr lang="en-US"/>
              <a:t>Click to edit Master text styles</a:t>
            </a:r>
          </a:p>
        </p:txBody>
      </p:sp>
      <p:sp>
        <p:nvSpPr>
          <p:cNvPr id="35" name="Text Placeholder 6">
            <a:extLst>
              <a:ext uri="{FF2B5EF4-FFF2-40B4-BE49-F238E27FC236}">
                <a16:creationId xmlns:a16="http://schemas.microsoft.com/office/drawing/2014/main" id="{2E220CFE-09FA-9F6C-0140-22550E40408B}"/>
              </a:ext>
            </a:extLst>
          </p:cNvPr>
          <p:cNvSpPr>
            <a:spLocks noGrp="1"/>
          </p:cNvSpPr>
          <p:nvPr>
            <p:ph type="body" sz="quarter" idx="34"/>
          </p:nvPr>
        </p:nvSpPr>
        <p:spPr>
          <a:xfrm>
            <a:off x="620451" y="6281928"/>
            <a:ext cx="2404872" cy="265176"/>
          </a:xfrm>
        </p:spPr>
        <p:txBody>
          <a:bodyPr anchor="ctr"/>
          <a:lstStyle>
            <a:lvl1pPr marL="0" indent="0" algn="ctr">
              <a:lnSpc>
                <a:spcPct val="100000"/>
              </a:lnSpc>
              <a:spcBef>
                <a:spcPts val="0"/>
              </a:spcBef>
              <a:buNone/>
              <a:defRPr sz="1400" b="0" cap="none" spc="20" baseline="0">
                <a:latin typeface="+mn-lt"/>
              </a:defRPr>
            </a:lvl1pPr>
          </a:lstStyle>
          <a:p>
            <a:pPr lvl="0"/>
            <a:r>
              <a:rPr lang="en-US"/>
              <a:t>Click to edit Master text styles</a:t>
            </a:r>
          </a:p>
        </p:txBody>
      </p:sp>
      <p:sp>
        <p:nvSpPr>
          <p:cNvPr id="36" name="Text Placeholder 6">
            <a:extLst>
              <a:ext uri="{FF2B5EF4-FFF2-40B4-BE49-F238E27FC236}">
                <a16:creationId xmlns:a16="http://schemas.microsoft.com/office/drawing/2014/main" id="{2CD098FD-F755-DEEF-961D-C2CD950DD44B}"/>
              </a:ext>
            </a:extLst>
          </p:cNvPr>
          <p:cNvSpPr>
            <a:spLocks noGrp="1"/>
          </p:cNvSpPr>
          <p:nvPr>
            <p:ph type="body" sz="quarter" idx="35"/>
          </p:nvPr>
        </p:nvSpPr>
        <p:spPr>
          <a:xfrm>
            <a:off x="3494039" y="6281928"/>
            <a:ext cx="2404872" cy="265176"/>
          </a:xfrm>
        </p:spPr>
        <p:txBody>
          <a:bodyPr anchor="ctr"/>
          <a:lstStyle>
            <a:lvl1pPr marL="0" indent="0" algn="ctr">
              <a:lnSpc>
                <a:spcPct val="100000"/>
              </a:lnSpc>
              <a:spcBef>
                <a:spcPts val="0"/>
              </a:spcBef>
              <a:buNone/>
              <a:defRPr sz="1400" b="0" cap="none" spc="20" baseline="0">
                <a:latin typeface="+mn-lt"/>
              </a:defRPr>
            </a:lvl1pPr>
          </a:lstStyle>
          <a:p>
            <a:pPr lvl="0"/>
            <a:r>
              <a:rPr lang="en-US"/>
              <a:t>Click to edit Master text styles</a:t>
            </a:r>
          </a:p>
        </p:txBody>
      </p:sp>
      <p:sp>
        <p:nvSpPr>
          <p:cNvPr id="37" name="Text Placeholder 6">
            <a:extLst>
              <a:ext uri="{FF2B5EF4-FFF2-40B4-BE49-F238E27FC236}">
                <a16:creationId xmlns:a16="http://schemas.microsoft.com/office/drawing/2014/main" id="{7B8F406E-5772-0785-778D-9C3A53DF0139}"/>
              </a:ext>
            </a:extLst>
          </p:cNvPr>
          <p:cNvSpPr>
            <a:spLocks noGrp="1"/>
          </p:cNvSpPr>
          <p:nvPr>
            <p:ph type="body" sz="quarter" idx="36"/>
          </p:nvPr>
        </p:nvSpPr>
        <p:spPr>
          <a:xfrm>
            <a:off x="6367627" y="6281928"/>
            <a:ext cx="2404872" cy="265176"/>
          </a:xfrm>
        </p:spPr>
        <p:txBody>
          <a:bodyPr anchor="ctr"/>
          <a:lstStyle>
            <a:lvl1pPr marL="0" indent="0" algn="ctr">
              <a:lnSpc>
                <a:spcPct val="100000"/>
              </a:lnSpc>
              <a:spcBef>
                <a:spcPts val="0"/>
              </a:spcBef>
              <a:buNone/>
              <a:defRPr sz="1400" b="0" cap="none" spc="20" baseline="0">
                <a:latin typeface="+mn-lt"/>
              </a:defRPr>
            </a:lvl1pPr>
          </a:lstStyle>
          <a:p>
            <a:pPr lvl="0"/>
            <a:r>
              <a:rPr lang="en-US"/>
              <a:t>Click to edit Master text styles</a:t>
            </a:r>
          </a:p>
        </p:txBody>
      </p:sp>
      <p:sp>
        <p:nvSpPr>
          <p:cNvPr id="38" name="Text Placeholder 6">
            <a:extLst>
              <a:ext uri="{FF2B5EF4-FFF2-40B4-BE49-F238E27FC236}">
                <a16:creationId xmlns:a16="http://schemas.microsoft.com/office/drawing/2014/main" id="{FD8160AF-264D-1536-7344-9E2C417A0791}"/>
              </a:ext>
            </a:extLst>
          </p:cNvPr>
          <p:cNvSpPr>
            <a:spLocks noGrp="1"/>
          </p:cNvSpPr>
          <p:nvPr>
            <p:ph type="body" sz="quarter" idx="37"/>
          </p:nvPr>
        </p:nvSpPr>
        <p:spPr>
          <a:xfrm>
            <a:off x="9241215" y="6281928"/>
            <a:ext cx="2404872" cy="265176"/>
          </a:xfrm>
        </p:spPr>
        <p:txBody>
          <a:bodyPr anchor="ctr"/>
          <a:lstStyle>
            <a:lvl1pPr marL="0" indent="0" algn="ctr">
              <a:lnSpc>
                <a:spcPct val="100000"/>
              </a:lnSpc>
              <a:spcBef>
                <a:spcPts val="0"/>
              </a:spcBef>
              <a:buNone/>
              <a:defRPr sz="1400" b="0" cap="none" spc="20" baseline="0">
                <a:latin typeface="+mn-lt"/>
              </a:defRPr>
            </a:lvl1pPr>
          </a:lstStyle>
          <a:p>
            <a:pPr lvl="0"/>
            <a:r>
              <a:rPr lang="en-US"/>
              <a:t>Click to edit Master text styles</a:t>
            </a:r>
          </a:p>
        </p:txBody>
      </p:sp>
    </p:spTree>
    <p:extLst>
      <p:ext uri="{BB962C8B-B14F-4D97-AF65-F5344CB8AC3E}">
        <p14:creationId xmlns:p14="http://schemas.microsoft.com/office/powerpoint/2010/main" val="260737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78801671-5354-25B9-AE33-6658E5653412}"/>
              </a:ext>
            </a:extLst>
          </p:cNvPr>
          <p:cNvSpPr>
            <a:spLocks noGrp="1"/>
          </p:cNvSpPr>
          <p:nvPr>
            <p:ph type="pic" sz="quarter" idx="13"/>
          </p:nvPr>
        </p:nvSpPr>
        <p:spPr>
          <a:xfrm>
            <a:off x="-19050" y="2075688"/>
            <a:ext cx="12188952" cy="1417320"/>
          </a:xfrm>
          <a:prstGeom prst="rect">
            <a:avLst/>
          </a:prstGeom>
        </p:spPr>
        <p:txBody>
          <a:bodyPr wrap="square">
            <a:noAutofit/>
          </a:bodyPr>
          <a:lstStyle>
            <a:lvl1pPr marL="0" indent="0" algn="ctr">
              <a:buNone/>
              <a:defRPr sz="1800"/>
            </a:lvl1pPr>
          </a:lstStyle>
          <a:p>
            <a:r>
              <a:rPr lang="en-US"/>
              <a:t>Click icon to add picture</a:t>
            </a:r>
            <a:endParaRPr lang="en-US" dirty="0"/>
          </a:p>
        </p:txBody>
      </p:sp>
      <p:sp>
        <p:nvSpPr>
          <p:cNvPr id="17" name="Text Placeholder 16">
            <a:extLst>
              <a:ext uri="{FF2B5EF4-FFF2-40B4-BE49-F238E27FC236}">
                <a16:creationId xmlns:a16="http://schemas.microsoft.com/office/drawing/2014/main" id="{0351F93D-D965-F520-0596-E03E472A49E5}"/>
              </a:ext>
            </a:extLst>
          </p:cNvPr>
          <p:cNvSpPr>
            <a:spLocks noGrp="1"/>
          </p:cNvSpPr>
          <p:nvPr>
            <p:ph type="body" sz="quarter" idx="18"/>
          </p:nvPr>
        </p:nvSpPr>
        <p:spPr>
          <a:xfrm>
            <a:off x="571500" y="2327104"/>
            <a:ext cx="1828979" cy="914489"/>
          </a:xfrm>
          <a:custGeom>
            <a:avLst/>
            <a:gdLst>
              <a:gd name="connsiteX0" fmla="*/ 91449 w 1828979"/>
              <a:gd name="connsiteY0" fmla="*/ 0 h 914489"/>
              <a:gd name="connsiteX1" fmla="*/ 1737530 w 1828979"/>
              <a:gd name="connsiteY1" fmla="*/ 0 h 914489"/>
              <a:gd name="connsiteX2" fmla="*/ 1828979 w 1828979"/>
              <a:gd name="connsiteY2" fmla="*/ 91449 h 914489"/>
              <a:gd name="connsiteX3" fmla="*/ 1828979 w 1828979"/>
              <a:gd name="connsiteY3" fmla="*/ 823040 h 914489"/>
              <a:gd name="connsiteX4" fmla="*/ 1737530 w 1828979"/>
              <a:gd name="connsiteY4" fmla="*/ 914489 h 914489"/>
              <a:gd name="connsiteX5" fmla="*/ 91449 w 1828979"/>
              <a:gd name="connsiteY5" fmla="*/ 914489 h 914489"/>
              <a:gd name="connsiteX6" fmla="*/ 0 w 1828979"/>
              <a:gd name="connsiteY6" fmla="*/ 823040 h 914489"/>
              <a:gd name="connsiteX7" fmla="*/ 0 w 1828979"/>
              <a:gd name="connsiteY7" fmla="*/ 91449 h 914489"/>
              <a:gd name="connsiteX8" fmla="*/ 91449 w 1828979"/>
              <a:gd name="connsiteY8" fmla="*/ 0 h 91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979" h="914489">
                <a:moveTo>
                  <a:pt x="91449" y="0"/>
                </a:moveTo>
                <a:lnTo>
                  <a:pt x="1737530" y="0"/>
                </a:lnTo>
                <a:cubicBezTo>
                  <a:pt x="1788036" y="0"/>
                  <a:pt x="1828979" y="40943"/>
                  <a:pt x="1828979" y="91449"/>
                </a:cubicBezTo>
                <a:lnTo>
                  <a:pt x="1828979" y="823040"/>
                </a:lnTo>
                <a:cubicBezTo>
                  <a:pt x="1828979" y="873546"/>
                  <a:pt x="1788036" y="914489"/>
                  <a:pt x="1737530" y="914489"/>
                </a:cubicBezTo>
                <a:lnTo>
                  <a:pt x="91449" y="914489"/>
                </a:lnTo>
                <a:cubicBezTo>
                  <a:pt x="40943" y="914489"/>
                  <a:pt x="0" y="873546"/>
                  <a:pt x="0" y="823040"/>
                </a:cubicBezTo>
                <a:lnTo>
                  <a:pt x="0" y="91449"/>
                </a:lnTo>
                <a:cubicBezTo>
                  <a:pt x="0" y="40943"/>
                  <a:pt x="40943" y="0"/>
                  <a:pt x="91449" y="0"/>
                </a:cubicBezTo>
                <a:close/>
              </a:path>
            </a:pathLst>
          </a:custGeom>
          <a:solidFill>
            <a:schemeClr val="accent2"/>
          </a:solidFill>
        </p:spPr>
        <p:txBody>
          <a:bodyPr wrap="square" anchor="ctr">
            <a:noAutofit/>
          </a:bodyPr>
          <a:lstStyle>
            <a:lvl1pPr marL="0" indent="0" algn="ctr">
              <a:lnSpc>
                <a:spcPct val="100000"/>
              </a:lnSpc>
              <a:spcBef>
                <a:spcPts val="0"/>
              </a:spcBef>
              <a:buNone/>
              <a:defRPr sz="1800" b="1" cap="none" spc="0" baseline="0">
                <a:solidFill>
                  <a:schemeClr val="bg1"/>
                </a:solidFill>
                <a:latin typeface="+mj-lt"/>
              </a:defRPr>
            </a:lvl1pPr>
          </a:lstStyle>
          <a:p>
            <a:pPr lvl="0"/>
            <a:r>
              <a:rPr lang="en-US"/>
              <a:t>Click to edit Master text styles</a:t>
            </a:r>
          </a:p>
        </p:txBody>
      </p:sp>
      <p:sp>
        <p:nvSpPr>
          <p:cNvPr id="2" name="Title 1">
            <a:extLst>
              <a:ext uri="{FF2B5EF4-FFF2-40B4-BE49-F238E27FC236}">
                <a16:creationId xmlns:a16="http://schemas.microsoft.com/office/drawing/2014/main" id="{24171600-BED0-74AC-E859-D58783F02246}"/>
              </a:ext>
            </a:extLst>
          </p:cNvPr>
          <p:cNvSpPr>
            <a:spLocks noGrp="1"/>
          </p:cNvSpPr>
          <p:nvPr>
            <p:ph type="title"/>
          </p:nvPr>
        </p:nvSpPr>
        <p:spPr>
          <a:xfrm>
            <a:off x="585216" y="548640"/>
            <a:ext cx="11000232" cy="713232"/>
          </a:xfrm>
        </p:spPr>
        <p:txBody>
          <a:bodyPr lIns="91440" tIns="45720" rIns="91440" bIns="45720"/>
          <a:lstStyle/>
          <a:p>
            <a:r>
              <a:rPr lang="en-US"/>
              <a:t>Click to edit Master title style</a:t>
            </a:r>
          </a:p>
        </p:txBody>
      </p:sp>
      <p:sp>
        <p:nvSpPr>
          <p:cNvPr id="3" name="Date Placeholder 2">
            <a:extLst>
              <a:ext uri="{FF2B5EF4-FFF2-40B4-BE49-F238E27FC236}">
                <a16:creationId xmlns:a16="http://schemas.microsoft.com/office/drawing/2014/main" id="{F8A0642D-F9B7-ABDD-56F1-C71B524A7900}"/>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2CF20FC0-560E-9B91-B06D-87FEC1642A37}"/>
              </a:ext>
            </a:extLst>
          </p:cNvPr>
          <p:cNvSpPr>
            <a:spLocks noGrp="1"/>
          </p:cNvSpPr>
          <p:nvPr>
            <p:ph type="sldNum" sz="quarter" idx="11"/>
          </p:nvPr>
        </p:nvSpPr>
        <p:spPr/>
        <p:txBody>
          <a:bodyPr/>
          <a:lstStyle/>
          <a:p>
            <a:fld id="{B776CE9F-4BD8-A748-847B-B97BB3C5BACA}" type="slidenum">
              <a:rPr lang="en-US" smtClean="0"/>
              <a:pPr/>
              <a:t>‹#›</a:t>
            </a:fld>
            <a:endParaRPr lang="en-US" dirty="0"/>
          </a:p>
        </p:txBody>
      </p:sp>
      <p:sp>
        <p:nvSpPr>
          <p:cNvPr id="5" name="Footer Placeholder 4">
            <a:extLst>
              <a:ext uri="{FF2B5EF4-FFF2-40B4-BE49-F238E27FC236}">
                <a16:creationId xmlns:a16="http://schemas.microsoft.com/office/drawing/2014/main" id="{2AD479E1-9472-4ACD-160F-8E0AF3DC343D}"/>
              </a:ext>
            </a:extLst>
          </p:cNvPr>
          <p:cNvSpPr>
            <a:spLocks noGrp="1"/>
          </p:cNvSpPr>
          <p:nvPr>
            <p:ph type="ftr" sz="quarter" idx="12"/>
          </p:nvPr>
        </p:nvSpPr>
        <p:spPr/>
        <p:txBody>
          <a:bodyPr/>
          <a:lstStyle/>
          <a:p>
            <a:r>
              <a:rPr lang="en-US" dirty="0"/>
              <a:t>Presentation title</a:t>
            </a:r>
          </a:p>
        </p:txBody>
      </p:sp>
      <p:sp>
        <p:nvSpPr>
          <p:cNvPr id="11" name="Text Placeholder 6">
            <a:extLst>
              <a:ext uri="{FF2B5EF4-FFF2-40B4-BE49-F238E27FC236}">
                <a16:creationId xmlns:a16="http://schemas.microsoft.com/office/drawing/2014/main" id="{BC0F7A7B-C617-73EF-C258-1DE68E292A55}"/>
              </a:ext>
            </a:extLst>
          </p:cNvPr>
          <p:cNvSpPr>
            <a:spLocks noGrp="1"/>
          </p:cNvSpPr>
          <p:nvPr>
            <p:ph type="body" sz="quarter" idx="22"/>
          </p:nvPr>
        </p:nvSpPr>
        <p:spPr>
          <a:xfrm>
            <a:off x="576072" y="3648456"/>
            <a:ext cx="1828800" cy="950976"/>
          </a:xfrm>
        </p:spPr>
        <p:txBody>
          <a:bodyPr anchor="t"/>
          <a:lstStyle>
            <a:lvl1pPr marL="0" indent="0" algn="ctr">
              <a:lnSpc>
                <a:spcPct val="100000"/>
              </a:lnSpc>
              <a:spcBef>
                <a:spcPts val="0"/>
              </a:spcBef>
              <a:buNone/>
              <a:defRPr sz="1400" b="0" cap="none" spc="0" baseline="0">
                <a:latin typeface="Georgia Pro" panose="02040502050405020303" pitchFamily="18" charset="0"/>
              </a:defRPr>
            </a:lvl1pPr>
          </a:lstStyle>
          <a:p>
            <a:pPr lvl="0"/>
            <a:r>
              <a:rPr lang="en-US"/>
              <a:t>Click to edit Master text styles</a:t>
            </a:r>
          </a:p>
        </p:txBody>
      </p:sp>
      <p:sp>
        <p:nvSpPr>
          <p:cNvPr id="18" name="Text Placeholder 17">
            <a:extLst>
              <a:ext uri="{FF2B5EF4-FFF2-40B4-BE49-F238E27FC236}">
                <a16:creationId xmlns:a16="http://schemas.microsoft.com/office/drawing/2014/main" id="{97B23B82-FE48-691B-0614-E1EBC6726660}"/>
              </a:ext>
            </a:extLst>
          </p:cNvPr>
          <p:cNvSpPr>
            <a:spLocks noGrp="1"/>
          </p:cNvSpPr>
          <p:nvPr>
            <p:ph type="body" sz="quarter" idx="26"/>
          </p:nvPr>
        </p:nvSpPr>
        <p:spPr>
          <a:xfrm>
            <a:off x="2858643" y="2327104"/>
            <a:ext cx="1828979" cy="914489"/>
          </a:xfrm>
          <a:custGeom>
            <a:avLst/>
            <a:gdLst>
              <a:gd name="connsiteX0" fmla="*/ 91449 w 1828979"/>
              <a:gd name="connsiteY0" fmla="*/ 0 h 914489"/>
              <a:gd name="connsiteX1" fmla="*/ 1737530 w 1828979"/>
              <a:gd name="connsiteY1" fmla="*/ 0 h 914489"/>
              <a:gd name="connsiteX2" fmla="*/ 1828979 w 1828979"/>
              <a:gd name="connsiteY2" fmla="*/ 91449 h 914489"/>
              <a:gd name="connsiteX3" fmla="*/ 1828979 w 1828979"/>
              <a:gd name="connsiteY3" fmla="*/ 823040 h 914489"/>
              <a:gd name="connsiteX4" fmla="*/ 1737530 w 1828979"/>
              <a:gd name="connsiteY4" fmla="*/ 914489 h 914489"/>
              <a:gd name="connsiteX5" fmla="*/ 91449 w 1828979"/>
              <a:gd name="connsiteY5" fmla="*/ 914489 h 914489"/>
              <a:gd name="connsiteX6" fmla="*/ 0 w 1828979"/>
              <a:gd name="connsiteY6" fmla="*/ 823040 h 914489"/>
              <a:gd name="connsiteX7" fmla="*/ 0 w 1828979"/>
              <a:gd name="connsiteY7" fmla="*/ 91449 h 914489"/>
              <a:gd name="connsiteX8" fmla="*/ 91449 w 1828979"/>
              <a:gd name="connsiteY8" fmla="*/ 0 h 91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979" h="914489">
                <a:moveTo>
                  <a:pt x="91449" y="0"/>
                </a:moveTo>
                <a:lnTo>
                  <a:pt x="1737530" y="0"/>
                </a:lnTo>
                <a:cubicBezTo>
                  <a:pt x="1788036" y="0"/>
                  <a:pt x="1828979" y="40943"/>
                  <a:pt x="1828979" y="91449"/>
                </a:cubicBezTo>
                <a:lnTo>
                  <a:pt x="1828979" y="823040"/>
                </a:lnTo>
                <a:cubicBezTo>
                  <a:pt x="1828979" y="873546"/>
                  <a:pt x="1788036" y="914489"/>
                  <a:pt x="1737530" y="914489"/>
                </a:cubicBezTo>
                <a:lnTo>
                  <a:pt x="91449" y="914489"/>
                </a:lnTo>
                <a:cubicBezTo>
                  <a:pt x="40943" y="914489"/>
                  <a:pt x="0" y="873546"/>
                  <a:pt x="0" y="823040"/>
                </a:cubicBezTo>
                <a:lnTo>
                  <a:pt x="0" y="91449"/>
                </a:lnTo>
                <a:cubicBezTo>
                  <a:pt x="0" y="40943"/>
                  <a:pt x="40943" y="0"/>
                  <a:pt x="91449" y="0"/>
                </a:cubicBezTo>
                <a:close/>
              </a:path>
            </a:pathLst>
          </a:custGeom>
          <a:solidFill>
            <a:schemeClr val="accent2"/>
          </a:solidFill>
        </p:spPr>
        <p:txBody>
          <a:bodyPr wrap="square" anchor="ctr">
            <a:noAutofit/>
          </a:bodyPr>
          <a:lstStyle>
            <a:lvl1pPr marL="0" indent="0" algn="ctr">
              <a:lnSpc>
                <a:spcPct val="100000"/>
              </a:lnSpc>
              <a:spcBef>
                <a:spcPts val="0"/>
              </a:spcBef>
              <a:buNone/>
              <a:defRPr sz="1800" b="1" cap="none" spc="0" baseline="0">
                <a:solidFill>
                  <a:schemeClr val="bg1"/>
                </a:solidFill>
                <a:latin typeface="+mj-lt"/>
              </a:defRPr>
            </a:lvl1pPr>
          </a:lstStyle>
          <a:p>
            <a:pPr lvl="0"/>
            <a:r>
              <a:rPr lang="en-US"/>
              <a:t>Click to edit Master text styles</a:t>
            </a:r>
          </a:p>
        </p:txBody>
      </p:sp>
      <p:sp>
        <p:nvSpPr>
          <p:cNvPr id="19" name="Text Placeholder 18">
            <a:extLst>
              <a:ext uri="{FF2B5EF4-FFF2-40B4-BE49-F238E27FC236}">
                <a16:creationId xmlns:a16="http://schemas.microsoft.com/office/drawing/2014/main" id="{BC38ADFA-DB10-BC5C-BC22-FDE36D0C70D8}"/>
              </a:ext>
            </a:extLst>
          </p:cNvPr>
          <p:cNvSpPr>
            <a:spLocks noGrp="1"/>
          </p:cNvSpPr>
          <p:nvPr>
            <p:ph type="body" sz="quarter" idx="27"/>
          </p:nvPr>
        </p:nvSpPr>
        <p:spPr>
          <a:xfrm>
            <a:off x="5145786" y="2327104"/>
            <a:ext cx="1828979" cy="914489"/>
          </a:xfrm>
          <a:custGeom>
            <a:avLst/>
            <a:gdLst>
              <a:gd name="connsiteX0" fmla="*/ 91449 w 1828979"/>
              <a:gd name="connsiteY0" fmla="*/ 0 h 914489"/>
              <a:gd name="connsiteX1" fmla="*/ 1737530 w 1828979"/>
              <a:gd name="connsiteY1" fmla="*/ 0 h 914489"/>
              <a:gd name="connsiteX2" fmla="*/ 1828979 w 1828979"/>
              <a:gd name="connsiteY2" fmla="*/ 91449 h 914489"/>
              <a:gd name="connsiteX3" fmla="*/ 1828979 w 1828979"/>
              <a:gd name="connsiteY3" fmla="*/ 823040 h 914489"/>
              <a:gd name="connsiteX4" fmla="*/ 1737530 w 1828979"/>
              <a:gd name="connsiteY4" fmla="*/ 914489 h 914489"/>
              <a:gd name="connsiteX5" fmla="*/ 91449 w 1828979"/>
              <a:gd name="connsiteY5" fmla="*/ 914489 h 914489"/>
              <a:gd name="connsiteX6" fmla="*/ 0 w 1828979"/>
              <a:gd name="connsiteY6" fmla="*/ 823040 h 914489"/>
              <a:gd name="connsiteX7" fmla="*/ 0 w 1828979"/>
              <a:gd name="connsiteY7" fmla="*/ 91449 h 914489"/>
              <a:gd name="connsiteX8" fmla="*/ 91449 w 1828979"/>
              <a:gd name="connsiteY8" fmla="*/ 0 h 91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979" h="914489">
                <a:moveTo>
                  <a:pt x="91449" y="0"/>
                </a:moveTo>
                <a:lnTo>
                  <a:pt x="1737530" y="0"/>
                </a:lnTo>
                <a:cubicBezTo>
                  <a:pt x="1788036" y="0"/>
                  <a:pt x="1828979" y="40943"/>
                  <a:pt x="1828979" y="91449"/>
                </a:cubicBezTo>
                <a:lnTo>
                  <a:pt x="1828979" y="823040"/>
                </a:lnTo>
                <a:cubicBezTo>
                  <a:pt x="1828979" y="873546"/>
                  <a:pt x="1788036" y="914489"/>
                  <a:pt x="1737530" y="914489"/>
                </a:cubicBezTo>
                <a:lnTo>
                  <a:pt x="91449" y="914489"/>
                </a:lnTo>
                <a:cubicBezTo>
                  <a:pt x="40943" y="914489"/>
                  <a:pt x="0" y="873546"/>
                  <a:pt x="0" y="823040"/>
                </a:cubicBezTo>
                <a:lnTo>
                  <a:pt x="0" y="91449"/>
                </a:lnTo>
                <a:cubicBezTo>
                  <a:pt x="0" y="40943"/>
                  <a:pt x="40943" y="0"/>
                  <a:pt x="91449" y="0"/>
                </a:cubicBezTo>
                <a:close/>
              </a:path>
            </a:pathLst>
          </a:custGeom>
          <a:solidFill>
            <a:schemeClr val="accent2"/>
          </a:solidFill>
        </p:spPr>
        <p:txBody>
          <a:bodyPr wrap="square" anchor="ctr">
            <a:noAutofit/>
          </a:bodyPr>
          <a:lstStyle>
            <a:lvl1pPr marL="0" indent="0" algn="ctr">
              <a:lnSpc>
                <a:spcPct val="100000"/>
              </a:lnSpc>
              <a:spcBef>
                <a:spcPts val="0"/>
              </a:spcBef>
              <a:buNone/>
              <a:defRPr sz="1800" b="1" cap="none" spc="0" baseline="0">
                <a:solidFill>
                  <a:schemeClr val="bg1"/>
                </a:solidFill>
                <a:latin typeface="+mj-lt"/>
              </a:defRPr>
            </a:lvl1pPr>
          </a:lstStyle>
          <a:p>
            <a:pPr lvl="0"/>
            <a:r>
              <a:rPr lang="en-US"/>
              <a:t>Click to edit Master text styles</a:t>
            </a:r>
          </a:p>
        </p:txBody>
      </p:sp>
      <p:sp>
        <p:nvSpPr>
          <p:cNvPr id="21" name="Text Placeholder 20">
            <a:extLst>
              <a:ext uri="{FF2B5EF4-FFF2-40B4-BE49-F238E27FC236}">
                <a16:creationId xmlns:a16="http://schemas.microsoft.com/office/drawing/2014/main" id="{23303E63-49FF-BF6A-65B2-B3791D5E8E92}"/>
              </a:ext>
            </a:extLst>
          </p:cNvPr>
          <p:cNvSpPr>
            <a:spLocks noGrp="1"/>
          </p:cNvSpPr>
          <p:nvPr>
            <p:ph type="body" sz="quarter" idx="28"/>
          </p:nvPr>
        </p:nvSpPr>
        <p:spPr>
          <a:xfrm>
            <a:off x="7432929" y="2327104"/>
            <a:ext cx="1828979" cy="914489"/>
          </a:xfrm>
          <a:custGeom>
            <a:avLst/>
            <a:gdLst>
              <a:gd name="connsiteX0" fmla="*/ 91449 w 1828979"/>
              <a:gd name="connsiteY0" fmla="*/ 0 h 914489"/>
              <a:gd name="connsiteX1" fmla="*/ 1737530 w 1828979"/>
              <a:gd name="connsiteY1" fmla="*/ 0 h 914489"/>
              <a:gd name="connsiteX2" fmla="*/ 1828979 w 1828979"/>
              <a:gd name="connsiteY2" fmla="*/ 91449 h 914489"/>
              <a:gd name="connsiteX3" fmla="*/ 1828979 w 1828979"/>
              <a:gd name="connsiteY3" fmla="*/ 823040 h 914489"/>
              <a:gd name="connsiteX4" fmla="*/ 1737530 w 1828979"/>
              <a:gd name="connsiteY4" fmla="*/ 914489 h 914489"/>
              <a:gd name="connsiteX5" fmla="*/ 91449 w 1828979"/>
              <a:gd name="connsiteY5" fmla="*/ 914489 h 914489"/>
              <a:gd name="connsiteX6" fmla="*/ 0 w 1828979"/>
              <a:gd name="connsiteY6" fmla="*/ 823040 h 914489"/>
              <a:gd name="connsiteX7" fmla="*/ 0 w 1828979"/>
              <a:gd name="connsiteY7" fmla="*/ 91449 h 914489"/>
              <a:gd name="connsiteX8" fmla="*/ 91449 w 1828979"/>
              <a:gd name="connsiteY8" fmla="*/ 0 h 91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979" h="914489">
                <a:moveTo>
                  <a:pt x="91449" y="0"/>
                </a:moveTo>
                <a:lnTo>
                  <a:pt x="1737530" y="0"/>
                </a:lnTo>
                <a:cubicBezTo>
                  <a:pt x="1788036" y="0"/>
                  <a:pt x="1828979" y="40943"/>
                  <a:pt x="1828979" y="91449"/>
                </a:cubicBezTo>
                <a:lnTo>
                  <a:pt x="1828979" y="823040"/>
                </a:lnTo>
                <a:cubicBezTo>
                  <a:pt x="1828979" y="873546"/>
                  <a:pt x="1788036" y="914489"/>
                  <a:pt x="1737530" y="914489"/>
                </a:cubicBezTo>
                <a:lnTo>
                  <a:pt x="91449" y="914489"/>
                </a:lnTo>
                <a:cubicBezTo>
                  <a:pt x="40943" y="914489"/>
                  <a:pt x="0" y="873546"/>
                  <a:pt x="0" y="823040"/>
                </a:cubicBezTo>
                <a:lnTo>
                  <a:pt x="0" y="91449"/>
                </a:lnTo>
                <a:cubicBezTo>
                  <a:pt x="0" y="40943"/>
                  <a:pt x="40943" y="0"/>
                  <a:pt x="91449" y="0"/>
                </a:cubicBezTo>
                <a:close/>
              </a:path>
            </a:pathLst>
          </a:custGeom>
          <a:solidFill>
            <a:schemeClr val="accent2"/>
          </a:solidFill>
        </p:spPr>
        <p:txBody>
          <a:bodyPr wrap="square" anchor="ctr">
            <a:noAutofit/>
          </a:bodyPr>
          <a:lstStyle>
            <a:lvl1pPr marL="0" indent="0" algn="ctr">
              <a:lnSpc>
                <a:spcPct val="100000"/>
              </a:lnSpc>
              <a:spcBef>
                <a:spcPts val="0"/>
              </a:spcBef>
              <a:buNone/>
              <a:defRPr sz="1800" b="1" cap="none" spc="0" baseline="0">
                <a:solidFill>
                  <a:schemeClr val="bg1"/>
                </a:solidFill>
                <a:latin typeface="+mj-lt"/>
              </a:defRPr>
            </a:lvl1pPr>
          </a:lstStyle>
          <a:p>
            <a:pPr lvl="0"/>
            <a:r>
              <a:rPr lang="en-US"/>
              <a:t>Click to edit Master text styles</a:t>
            </a:r>
          </a:p>
        </p:txBody>
      </p:sp>
      <p:sp>
        <p:nvSpPr>
          <p:cNvPr id="30" name="Text Placeholder 29">
            <a:extLst>
              <a:ext uri="{FF2B5EF4-FFF2-40B4-BE49-F238E27FC236}">
                <a16:creationId xmlns:a16="http://schemas.microsoft.com/office/drawing/2014/main" id="{019BCBF8-9A0B-77E4-5DF7-8CD785D7591D}"/>
              </a:ext>
            </a:extLst>
          </p:cNvPr>
          <p:cNvSpPr>
            <a:spLocks noGrp="1"/>
          </p:cNvSpPr>
          <p:nvPr>
            <p:ph type="body" sz="quarter" idx="30"/>
          </p:nvPr>
        </p:nvSpPr>
        <p:spPr>
          <a:xfrm>
            <a:off x="9720072" y="2327104"/>
            <a:ext cx="1828979" cy="914489"/>
          </a:xfrm>
          <a:custGeom>
            <a:avLst/>
            <a:gdLst>
              <a:gd name="connsiteX0" fmla="*/ 91449 w 1828979"/>
              <a:gd name="connsiteY0" fmla="*/ 0 h 914489"/>
              <a:gd name="connsiteX1" fmla="*/ 1737530 w 1828979"/>
              <a:gd name="connsiteY1" fmla="*/ 0 h 914489"/>
              <a:gd name="connsiteX2" fmla="*/ 1828979 w 1828979"/>
              <a:gd name="connsiteY2" fmla="*/ 91449 h 914489"/>
              <a:gd name="connsiteX3" fmla="*/ 1828979 w 1828979"/>
              <a:gd name="connsiteY3" fmla="*/ 823040 h 914489"/>
              <a:gd name="connsiteX4" fmla="*/ 1737530 w 1828979"/>
              <a:gd name="connsiteY4" fmla="*/ 914489 h 914489"/>
              <a:gd name="connsiteX5" fmla="*/ 91449 w 1828979"/>
              <a:gd name="connsiteY5" fmla="*/ 914489 h 914489"/>
              <a:gd name="connsiteX6" fmla="*/ 0 w 1828979"/>
              <a:gd name="connsiteY6" fmla="*/ 823040 h 914489"/>
              <a:gd name="connsiteX7" fmla="*/ 0 w 1828979"/>
              <a:gd name="connsiteY7" fmla="*/ 91449 h 914489"/>
              <a:gd name="connsiteX8" fmla="*/ 91449 w 1828979"/>
              <a:gd name="connsiteY8" fmla="*/ 0 h 91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979" h="914489">
                <a:moveTo>
                  <a:pt x="91449" y="0"/>
                </a:moveTo>
                <a:lnTo>
                  <a:pt x="1737530" y="0"/>
                </a:lnTo>
                <a:cubicBezTo>
                  <a:pt x="1788036" y="0"/>
                  <a:pt x="1828979" y="40943"/>
                  <a:pt x="1828979" y="91449"/>
                </a:cubicBezTo>
                <a:lnTo>
                  <a:pt x="1828979" y="823040"/>
                </a:lnTo>
                <a:cubicBezTo>
                  <a:pt x="1828979" y="873546"/>
                  <a:pt x="1788036" y="914489"/>
                  <a:pt x="1737530" y="914489"/>
                </a:cubicBezTo>
                <a:lnTo>
                  <a:pt x="91449" y="914489"/>
                </a:lnTo>
                <a:cubicBezTo>
                  <a:pt x="40943" y="914489"/>
                  <a:pt x="0" y="873546"/>
                  <a:pt x="0" y="823040"/>
                </a:cubicBezTo>
                <a:lnTo>
                  <a:pt x="0" y="91449"/>
                </a:lnTo>
                <a:cubicBezTo>
                  <a:pt x="0" y="40943"/>
                  <a:pt x="40943" y="0"/>
                  <a:pt x="91449" y="0"/>
                </a:cubicBezTo>
                <a:close/>
              </a:path>
            </a:pathLst>
          </a:custGeom>
          <a:solidFill>
            <a:schemeClr val="accent2"/>
          </a:solidFill>
        </p:spPr>
        <p:txBody>
          <a:bodyPr wrap="square" anchor="ctr">
            <a:noAutofit/>
          </a:bodyPr>
          <a:lstStyle>
            <a:lvl1pPr marL="0" indent="0" algn="ctr">
              <a:lnSpc>
                <a:spcPct val="100000"/>
              </a:lnSpc>
              <a:spcBef>
                <a:spcPts val="0"/>
              </a:spcBef>
              <a:buNone/>
              <a:defRPr sz="1800" b="1" cap="none" spc="0" baseline="0">
                <a:solidFill>
                  <a:schemeClr val="bg1"/>
                </a:solidFill>
                <a:latin typeface="+mj-lt"/>
              </a:defRPr>
            </a:lvl1pPr>
          </a:lstStyle>
          <a:p>
            <a:pPr lvl="0"/>
            <a:r>
              <a:rPr lang="en-US"/>
              <a:t>Click to edit Master text styles</a:t>
            </a:r>
          </a:p>
        </p:txBody>
      </p:sp>
      <p:sp>
        <p:nvSpPr>
          <p:cNvPr id="31" name="Text Placeholder 6">
            <a:extLst>
              <a:ext uri="{FF2B5EF4-FFF2-40B4-BE49-F238E27FC236}">
                <a16:creationId xmlns:a16="http://schemas.microsoft.com/office/drawing/2014/main" id="{370E1F27-CA25-CC83-8648-BD2FF6566290}"/>
              </a:ext>
            </a:extLst>
          </p:cNvPr>
          <p:cNvSpPr>
            <a:spLocks noGrp="1"/>
          </p:cNvSpPr>
          <p:nvPr>
            <p:ph type="body" sz="quarter" idx="31"/>
          </p:nvPr>
        </p:nvSpPr>
        <p:spPr>
          <a:xfrm>
            <a:off x="2862072" y="3648456"/>
            <a:ext cx="1828800" cy="950976"/>
          </a:xfrm>
        </p:spPr>
        <p:txBody>
          <a:bodyPr anchor="t"/>
          <a:lstStyle>
            <a:lvl1pPr marL="0" indent="0" algn="ctr">
              <a:lnSpc>
                <a:spcPct val="100000"/>
              </a:lnSpc>
              <a:spcBef>
                <a:spcPts val="0"/>
              </a:spcBef>
              <a:buNone/>
              <a:defRPr sz="1400" b="0" cap="none" spc="0" baseline="0">
                <a:latin typeface="Georgia Pro" panose="02040502050405020303" pitchFamily="18" charset="0"/>
              </a:defRPr>
            </a:lvl1pPr>
          </a:lstStyle>
          <a:p>
            <a:pPr lvl="0"/>
            <a:r>
              <a:rPr lang="en-US"/>
              <a:t>Click to edit Master text styles</a:t>
            </a:r>
          </a:p>
        </p:txBody>
      </p:sp>
      <p:sp>
        <p:nvSpPr>
          <p:cNvPr id="32" name="Text Placeholder 6">
            <a:extLst>
              <a:ext uri="{FF2B5EF4-FFF2-40B4-BE49-F238E27FC236}">
                <a16:creationId xmlns:a16="http://schemas.microsoft.com/office/drawing/2014/main" id="{06E2DAC1-4D59-B9A9-D3E3-8469F6A80648}"/>
              </a:ext>
            </a:extLst>
          </p:cNvPr>
          <p:cNvSpPr>
            <a:spLocks noGrp="1"/>
          </p:cNvSpPr>
          <p:nvPr>
            <p:ph type="body" sz="quarter" idx="32"/>
          </p:nvPr>
        </p:nvSpPr>
        <p:spPr>
          <a:xfrm>
            <a:off x="5148072" y="3648456"/>
            <a:ext cx="1828800" cy="950976"/>
          </a:xfrm>
        </p:spPr>
        <p:txBody>
          <a:bodyPr anchor="t"/>
          <a:lstStyle>
            <a:lvl1pPr marL="0" indent="0" algn="ctr">
              <a:lnSpc>
                <a:spcPct val="100000"/>
              </a:lnSpc>
              <a:spcBef>
                <a:spcPts val="0"/>
              </a:spcBef>
              <a:buNone/>
              <a:defRPr sz="1400" b="0" cap="none" spc="0" baseline="0">
                <a:latin typeface="Georgia Pro" panose="02040502050405020303" pitchFamily="18" charset="0"/>
              </a:defRPr>
            </a:lvl1pPr>
          </a:lstStyle>
          <a:p>
            <a:pPr lvl="0"/>
            <a:r>
              <a:rPr lang="en-US"/>
              <a:t>Click to edit Master text styles</a:t>
            </a:r>
          </a:p>
        </p:txBody>
      </p:sp>
      <p:sp>
        <p:nvSpPr>
          <p:cNvPr id="33" name="Text Placeholder 6">
            <a:extLst>
              <a:ext uri="{FF2B5EF4-FFF2-40B4-BE49-F238E27FC236}">
                <a16:creationId xmlns:a16="http://schemas.microsoft.com/office/drawing/2014/main" id="{7CCFBD73-F10F-920A-8618-49FA1D1D7B3E}"/>
              </a:ext>
            </a:extLst>
          </p:cNvPr>
          <p:cNvSpPr>
            <a:spLocks noGrp="1"/>
          </p:cNvSpPr>
          <p:nvPr>
            <p:ph type="body" sz="quarter" idx="33"/>
          </p:nvPr>
        </p:nvSpPr>
        <p:spPr>
          <a:xfrm>
            <a:off x="7434072" y="3648456"/>
            <a:ext cx="1828800" cy="950976"/>
          </a:xfrm>
        </p:spPr>
        <p:txBody>
          <a:bodyPr anchor="t"/>
          <a:lstStyle>
            <a:lvl1pPr marL="0" indent="0" algn="ctr">
              <a:lnSpc>
                <a:spcPct val="100000"/>
              </a:lnSpc>
              <a:spcBef>
                <a:spcPts val="0"/>
              </a:spcBef>
              <a:buNone/>
              <a:defRPr sz="1400" b="0" cap="none" spc="0" baseline="0">
                <a:latin typeface="Georgia Pro" panose="02040502050405020303" pitchFamily="18" charset="0"/>
              </a:defRPr>
            </a:lvl1pPr>
          </a:lstStyle>
          <a:p>
            <a:pPr lvl="0"/>
            <a:r>
              <a:rPr lang="en-US"/>
              <a:t>Click to edit Master text styles</a:t>
            </a:r>
          </a:p>
        </p:txBody>
      </p:sp>
      <p:sp>
        <p:nvSpPr>
          <p:cNvPr id="34" name="Text Placeholder 6">
            <a:extLst>
              <a:ext uri="{FF2B5EF4-FFF2-40B4-BE49-F238E27FC236}">
                <a16:creationId xmlns:a16="http://schemas.microsoft.com/office/drawing/2014/main" id="{28FCF34F-43DD-F6CD-17E8-071731386710}"/>
              </a:ext>
            </a:extLst>
          </p:cNvPr>
          <p:cNvSpPr>
            <a:spLocks noGrp="1"/>
          </p:cNvSpPr>
          <p:nvPr>
            <p:ph type="body" sz="quarter" idx="34"/>
          </p:nvPr>
        </p:nvSpPr>
        <p:spPr>
          <a:xfrm>
            <a:off x="9720072" y="3648456"/>
            <a:ext cx="1828800" cy="950976"/>
          </a:xfrm>
        </p:spPr>
        <p:txBody>
          <a:bodyPr anchor="t"/>
          <a:lstStyle>
            <a:lvl1pPr marL="0" indent="0" algn="ctr">
              <a:lnSpc>
                <a:spcPct val="100000"/>
              </a:lnSpc>
              <a:spcBef>
                <a:spcPts val="0"/>
              </a:spcBef>
              <a:buNone/>
              <a:defRPr sz="1400" b="0" cap="none" spc="0" baseline="0">
                <a:latin typeface="Georgia Pro"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42732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D044BB4-1B7E-4DBA-EC46-8BD07359AA4C}"/>
              </a:ext>
            </a:extLst>
          </p:cNvPr>
          <p:cNvCxnSpPr>
            <a:cxnSpLocks/>
          </p:cNvCxnSpPr>
          <p:nvPr userDrawn="1"/>
        </p:nvCxnSpPr>
        <p:spPr>
          <a:xfrm>
            <a:off x="571500" y="6475009"/>
            <a:ext cx="1101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3E4EDB9-E572-C95C-6320-EE6B1FA9573F}"/>
              </a:ext>
            </a:extLst>
          </p:cNvPr>
          <p:cNvSpPr txBox="1"/>
          <p:nvPr userDrawn="1"/>
        </p:nvSpPr>
        <p:spPr>
          <a:xfrm>
            <a:off x="5718675" y="6349075"/>
            <a:ext cx="757170" cy="261610"/>
          </a:xfrm>
          <a:prstGeom prst="rect">
            <a:avLst/>
          </a:prstGeom>
          <a:solidFill>
            <a:schemeClr val="accent4"/>
          </a:solidFill>
        </p:spPr>
        <p:txBody>
          <a:bodyPr wrap="square" rtlCol="0">
            <a:spAutoFit/>
          </a:bodyPr>
          <a:lstStyle/>
          <a:p>
            <a:pPr algn="ctr"/>
            <a:endParaRPr lang="en-US" sz="1100" dirty="0">
              <a:latin typeface="Posterama" panose="020B0504020200020000" pitchFamily="34" charset="0"/>
              <a:cs typeface="Posterama" panose="020B0504020200020000" pitchFamily="34" charset="0"/>
            </a:endParaRPr>
          </a:p>
        </p:txBody>
      </p:sp>
      <p:sp>
        <p:nvSpPr>
          <p:cNvPr id="2" name="Title Placeholder 1">
            <a:extLst>
              <a:ext uri="{FF2B5EF4-FFF2-40B4-BE49-F238E27FC236}">
                <a16:creationId xmlns:a16="http://schemas.microsoft.com/office/drawing/2014/main" id="{05E3E706-5D5F-97F2-1290-CD23D05AE861}"/>
              </a:ext>
            </a:extLst>
          </p:cNvPr>
          <p:cNvSpPr>
            <a:spLocks noGrp="1"/>
          </p:cNvSpPr>
          <p:nvPr>
            <p:ph type="title"/>
          </p:nvPr>
        </p:nvSpPr>
        <p:spPr>
          <a:xfrm>
            <a:off x="585216" y="539496"/>
            <a:ext cx="11000232" cy="71323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40C735-6DC7-2177-435E-56719940AE66}"/>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1516000-7D7A-F39D-D6A0-0643400487B2}"/>
              </a:ext>
            </a:extLst>
          </p:cNvPr>
          <p:cNvSpPr>
            <a:spLocks noGrp="1"/>
          </p:cNvSpPr>
          <p:nvPr>
            <p:ph type="dt" sz="half" idx="2"/>
          </p:nvPr>
        </p:nvSpPr>
        <p:spPr>
          <a:xfrm>
            <a:off x="11055096" y="6327648"/>
            <a:ext cx="758952" cy="274320"/>
          </a:xfrm>
          <a:prstGeom prst="rect">
            <a:avLst/>
          </a:prstGeom>
          <a:solidFill>
            <a:schemeClr val="accent4"/>
          </a:solidFill>
        </p:spPr>
        <p:txBody>
          <a:bodyPr vert="horz" lIns="0" tIns="0" rIns="0" bIns="0" rtlCol="0" anchor="ctr">
            <a:noAutofit/>
          </a:bodyPr>
          <a:lstStyle>
            <a:lvl1pPr algn="ctr">
              <a:defRPr sz="1200">
                <a:solidFill>
                  <a:schemeClr val="tx1"/>
                </a:solidFill>
                <a:latin typeface="+mj-lt"/>
              </a:defRPr>
            </a:lvl1pPr>
          </a:lstStyle>
          <a:p>
            <a:r>
              <a:rPr lang="en-US" dirty="0"/>
              <a:t>20XX</a:t>
            </a:r>
          </a:p>
        </p:txBody>
      </p:sp>
      <p:sp>
        <p:nvSpPr>
          <p:cNvPr id="6" name="Slide Number Placeholder 5">
            <a:extLst>
              <a:ext uri="{FF2B5EF4-FFF2-40B4-BE49-F238E27FC236}">
                <a16:creationId xmlns:a16="http://schemas.microsoft.com/office/drawing/2014/main" id="{4095940C-AAD8-1C78-425F-8FE5AEECAAB4}"/>
              </a:ext>
            </a:extLst>
          </p:cNvPr>
          <p:cNvSpPr>
            <a:spLocks noGrp="1"/>
          </p:cNvSpPr>
          <p:nvPr>
            <p:ph type="sldNum" sz="quarter" idx="4"/>
          </p:nvPr>
        </p:nvSpPr>
        <p:spPr>
          <a:xfrm>
            <a:off x="5926836" y="6327648"/>
            <a:ext cx="338328" cy="338328"/>
          </a:xfrm>
          <a:prstGeom prst="ellipse">
            <a:avLst/>
          </a:prstGeom>
          <a:solidFill>
            <a:schemeClr val="accent4"/>
          </a:solidFill>
          <a:ln w="12700">
            <a:solidFill>
              <a:schemeClr val="tx1"/>
            </a:solidFill>
          </a:ln>
        </p:spPr>
        <p:txBody>
          <a:bodyPr vert="horz" lIns="0" tIns="0" rIns="0" bIns="0" rtlCol="0" anchor="ctr">
            <a:noAutofit/>
          </a:bodyPr>
          <a:lstStyle>
            <a:lvl1pPr algn="ctr">
              <a:defRPr sz="1200">
                <a:solidFill>
                  <a:schemeClr val="tx1"/>
                </a:solidFill>
                <a:latin typeface="+mj-lt"/>
              </a:defRPr>
            </a:lvl1pPr>
          </a:lstStyle>
          <a:p>
            <a:fld id="{B776CE9F-4BD8-A748-847B-B97BB3C5BACA}" type="slidenum">
              <a:rPr lang="en-US" smtClean="0"/>
              <a:pPr/>
              <a:t>‹#›</a:t>
            </a:fld>
            <a:endParaRPr lang="en-US" dirty="0"/>
          </a:p>
        </p:txBody>
      </p:sp>
      <p:sp>
        <p:nvSpPr>
          <p:cNvPr id="5" name="Footer Placeholder 4">
            <a:extLst>
              <a:ext uri="{FF2B5EF4-FFF2-40B4-BE49-F238E27FC236}">
                <a16:creationId xmlns:a16="http://schemas.microsoft.com/office/drawing/2014/main" id="{5C500302-AFD1-C82F-7B0B-5981472BE876}"/>
              </a:ext>
            </a:extLst>
          </p:cNvPr>
          <p:cNvSpPr>
            <a:spLocks noGrp="1"/>
          </p:cNvSpPr>
          <p:nvPr>
            <p:ph type="ftr" sz="quarter" idx="3"/>
          </p:nvPr>
        </p:nvSpPr>
        <p:spPr>
          <a:xfrm>
            <a:off x="484632" y="6327648"/>
            <a:ext cx="1517904" cy="274320"/>
          </a:xfrm>
          <a:prstGeom prst="rect">
            <a:avLst/>
          </a:prstGeom>
          <a:solidFill>
            <a:schemeClr val="accent4"/>
          </a:solidFill>
        </p:spPr>
        <p:txBody>
          <a:bodyPr vert="horz" lIns="91440" tIns="45720" rIns="91440" bIns="45720" rtlCol="0" anchor="ctr">
            <a:noAutofit/>
          </a:bodyPr>
          <a:lstStyle>
            <a:lvl1pPr algn="l">
              <a:defRPr sz="1200" b="0">
                <a:solidFill>
                  <a:schemeClr val="tx1"/>
                </a:solidFill>
                <a:latin typeface="+mj-lt"/>
              </a:defRPr>
            </a:lvl1pPr>
          </a:lstStyle>
          <a:p>
            <a:r>
              <a:rPr lang="en-US" dirty="0"/>
              <a:t>Presentation title</a:t>
            </a:r>
          </a:p>
        </p:txBody>
      </p:sp>
    </p:spTree>
    <p:extLst>
      <p:ext uri="{BB962C8B-B14F-4D97-AF65-F5344CB8AC3E}">
        <p14:creationId xmlns:p14="http://schemas.microsoft.com/office/powerpoint/2010/main" val="210769024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51" r:id="rId4"/>
    <p:sldLayoutId id="2147483661" r:id="rId5"/>
    <p:sldLayoutId id="2147483662" r:id="rId6"/>
    <p:sldLayoutId id="2147483663" r:id="rId7"/>
    <p:sldLayoutId id="2147483664" r:id="rId8"/>
    <p:sldLayoutId id="2147483665" r:id="rId9"/>
    <p:sldLayoutId id="2147483653" r:id="rId10"/>
    <p:sldLayoutId id="2147483666" r:id="rId11"/>
    <p:sldLayoutId id="2147483667" r:id="rId12"/>
    <p:sldLayoutId id="2147483668" r:id="rId13"/>
    <p:sldLayoutId id="2147483652" r:id="rId14"/>
    <p:sldLayoutId id="2147483654" r:id="rId15"/>
    <p:sldLayoutId id="2147483655" r:id="rId16"/>
    <p:sldLayoutId id="2147483656" r:id="rId17"/>
    <p:sldLayoutId id="2147483657" r:id="rId18"/>
  </p:sldLayoutIdLst>
  <p:hf hdr="0"/>
  <p:txStyles>
    <p:titleStyle>
      <a:lvl1pPr algn="ctr" defTabSz="914400" rtl="0" eaLnBrk="1" latinLnBrk="0" hangingPunct="1">
        <a:lnSpc>
          <a:spcPct val="90000"/>
        </a:lnSpc>
        <a:spcBef>
          <a:spcPct val="0"/>
        </a:spcBef>
        <a:buNone/>
        <a:defRPr sz="4000" kern="1200" cap="all" baseline="0">
          <a:solidFill>
            <a:schemeClr val="tx1"/>
          </a:solidFill>
          <a:latin typeface="+mj-lt"/>
          <a:ea typeface="+mj-ea"/>
          <a:cs typeface="Posterama" panose="020B0504020200020000"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Georgia Pro" panose="02040502050405020303"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Georgia Pro" panose="02040502050405020303"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Georgia Pro" panose="02040502050405020303"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Georgia Pro" panose="02040502050405020303"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Georgia Pro" panose="02040502050405020303"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video" Target="https://www.youtube.com/embed/hJeu652bFZw?feature=oembed"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hdphoto" Target="../media/hdphoto3.wdp"/><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Close up of feathers">
            <a:extLst>
              <a:ext uri="{FF2B5EF4-FFF2-40B4-BE49-F238E27FC236}">
                <a16:creationId xmlns:a16="http://schemas.microsoft.com/office/drawing/2014/main" id="{4F22309A-3E5E-DB9C-8093-A7A57190328F}"/>
              </a:ext>
            </a:extLst>
          </p:cNvPr>
          <p:cNvPicPr>
            <a:picLocks noGrp="1" noChangeAspect="1"/>
          </p:cNvPicPr>
          <p:nvPr>
            <p:ph type="pic" sz="quarter" idx="10"/>
          </p:nvPr>
        </p:nvPicPr>
        <p:blipFill>
          <a:blip r:embed="rId2">
            <a:alphaModFix/>
            <a:extLst>
              <a:ext uri="{BEBA8EAE-BF5A-486C-A8C5-ECC9F3942E4B}">
                <a14:imgProps xmlns:a14="http://schemas.microsoft.com/office/drawing/2010/main">
                  <a14:imgLayer r:embed="rId3">
                    <a14:imgEffect>
                      <a14:artisticTexturizer trans="32000" scaling="20"/>
                    </a14:imgEffect>
                    <a14:imgEffect>
                      <a14:sharpenSoften amount="-4000"/>
                    </a14:imgEffect>
                    <a14:imgEffect>
                      <a14:colorTemperature colorTemp="11301"/>
                    </a14:imgEffect>
                    <a14:imgEffect>
                      <a14:saturation sat="210000"/>
                    </a14:imgEffect>
                    <a14:imgEffect>
                      <a14:brightnessContrast bright="-3000" contrast="-18000"/>
                    </a14:imgEffect>
                  </a14:imgLayer>
                </a14:imgProps>
              </a:ext>
            </a:extLst>
          </a:blip>
          <a:srcRect/>
          <a:stretch>
            <a:fillRect/>
          </a:stretch>
        </p:blipFill>
        <p:spPr/>
      </p:pic>
      <p:sp>
        <p:nvSpPr>
          <p:cNvPr id="2" name="Title 1">
            <a:extLst>
              <a:ext uri="{FF2B5EF4-FFF2-40B4-BE49-F238E27FC236}">
                <a16:creationId xmlns:a16="http://schemas.microsoft.com/office/drawing/2014/main" id="{6076E06F-847B-DA3B-16C0-4ABAD9D66039}"/>
              </a:ext>
            </a:extLst>
          </p:cNvPr>
          <p:cNvSpPr>
            <a:spLocks noGrp="1"/>
          </p:cNvSpPr>
          <p:nvPr>
            <p:ph type="ctrTitle"/>
          </p:nvPr>
        </p:nvSpPr>
        <p:spPr/>
        <p:txBody>
          <a:bodyPr/>
          <a:lstStyle/>
          <a:p>
            <a:r>
              <a:rPr lang="en-US" dirty="0"/>
              <a:t>Grant </a:t>
            </a:r>
            <a:r>
              <a:rPr lang="en-US" dirty="0" err="1"/>
              <a:t>WOod</a:t>
            </a:r>
            <a:endParaRPr lang="en-US" dirty="0"/>
          </a:p>
        </p:txBody>
      </p:sp>
      <p:sp>
        <p:nvSpPr>
          <p:cNvPr id="3" name="Subtitle 2">
            <a:extLst>
              <a:ext uri="{FF2B5EF4-FFF2-40B4-BE49-F238E27FC236}">
                <a16:creationId xmlns:a16="http://schemas.microsoft.com/office/drawing/2014/main" id="{A2068D98-A13D-1121-2A5E-4FB60FC681F2}"/>
              </a:ext>
            </a:extLst>
          </p:cNvPr>
          <p:cNvSpPr>
            <a:spLocks noGrp="1"/>
          </p:cNvSpPr>
          <p:nvPr>
            <p:ph type="subTitle" idx="1"/>
          </p:nvPr>
        </p:nvSpPr>
        <p:spPr/>
        <p:txBody>
          <a:bodyPr/>
          <a:lstStyle/>
          <a:p>
            <a:r>
              <a:rPr lang="en-US" dirty="0"/>
              <a:t>February 13, 1891 – February 12, 1942</a:t>
            </a:r>
          </a:p>
          <a:p>
            <a:endParaRPr lang="en-US" dirty="0"/>
          </a:p>
        </p:txBody>
      </p:sp>
    </p:spTree>
    <p:extLst>
      <p:ext uri="{BB962C8B-B14F-4D97-AF65-F5344CB8AC3E}">
        <p14:creationId xmlns:p14="http://schemas.microsoft.com/office/powerpoint/2010/main" val="375571445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C305AF10-0EEC-6F36-4ED9-DFC80527E83C}"/>
              </a:ext>
            </a:extLst>
          </p:cNvPr>
          <p:cNvSpPr>
            <a:spLocks noGrp="1"/>
          </p:cNvSpPr>
          <p:nvPr>
            <p:ph type="sldNum" sz="quarter" idx="13"/>
          </p:nvPr>
        </p:nvSpPr>
        <p:spPr/>
        <p:txBody>
          <a:bodyPr/>
          <a:lstStyle/>
          <a:p>
            <a:fld id="{B776CE9F-4BD8-A748-847B-B97BB3C5BACA}" type="slidenum">
              <a:rPr lang="en-US" smtClean="0"/>
              <a:pPr/>
              <a:t>2</a:t>
            </a:fld>
            <a:endParaRPr lang="en-US" dirty="0"/>
          </a:p>
        </p:txBody>
      </p:sp>
      <p:pic>
        <p:nvPicPr>
          <p:cNvPr id="12" name="Online Media 11" title="Learning about Grant Wood">
            <a:hlinkClick r:id="" action="ppaction://media"/>
            <a:extLst>
              <a:ext uri="{FF2B5EF4-FFF2-40B4-BE49-F238E27FC236}">
                <a16:creationId xmlns:a16="http://schemas.microsoft.com/office/drawing/2014/main" id="{BC745023-455C-5658-A633-60D327A0EFDD}"/>
              </a:ext>
            </a:extLst>
          </p:cNvPr>
          <p:cNvPicPr>
            <a:picLocks noRot="1" noChangeAspect="1"/>
          </p:cNvPicPr>
          <p:nvPr>
            <a:videoFile r:link="rId1"/>
          </p:nvPr>
        </p:nvPicPr>
        <p:blipFill>
          <a:blip r:embed="rId3"/>
          <a:stretch>
            <a:fillRect/>
          </a:stretch>
        </p:blipFill>
        <p:spPr>
          <a:xfrm>
            <a:off x="365664" y="192024"/>
            <a:ext cx="11460671" cy="6475279"/>
          </a:xfrm>
          <a:prstGeom prst="rect">
            <a:avLst/>
          </a:prstGeom>
        </p:spPr>
      </p:pic>
    </p:spTree>
    <p:extLst>
      <p:ext uri="{BB962C8B-B14F-4D97-AF65-F5344CB8AC3E}">
        <p14:creationId xmlns:p14="http://schemas.microsoft.com/office/powerpoint/2010/main" val="14086197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E4BC8-F27F-0EC3-F1CF-96BE0A0981F5}"/>
              </a:ext>
            </a:extLst>
          </p:cNvPr>
          <p:cNvSpPr>
            <a:spLocks noGrp="1"/>
          </p:cNvSpPr>
          <p:nvPr>
            <p:ph type="title"/>
          </p:nvPr>
        </p:nvSpPr>
        <p:spPr>
          <a:xfrm>
            <a:off x="2145076" y="0"/>
            <a:ext cx="6208776" cy="932688"/>
          </a:xfrm>
        </p:spPr>
        <p:txBody>
          <a:bodyPr/>
          <a:lstStyle/>
          <a:p>
            <a:r>
              <a:rPr lang="en-US" dirty="0"/>
              <a:t>Life of grant wood</a:t>
            </a:r>
          </a:p>
        </p:txBody>
      </p:sp>
      <p:pic>
        <p:nvPicPr>
          <p:cNvPr id="4" name="Picture Placeholder 3" descr="A close up of a plant">
            <a:extLst>
              <a:ext uri="{FF2B5EF4-FFF2-40B4-BE49-F238E27FC236}">
                <a16:creationId xmlns:a16="http://schemas.microsoft.com/office/drawing/2014/main" id="{06C92DE3-9739-0263-28AE-0915F69A3194}"/>
              </a:ext>
            </a:extLst>
          </p:cNvPr>
          <p:cNvPicPr>
            <a:picLocks noGrp="1" noChangeAspect="1"/>
          </p:cNvPicPr>
          <p:nvPr>
            <p:ph type="pic" sz="quarter" idx="11"/>
          </p:nvPr>
        </p:nvPicPr>
        <p:blipFill rotWithShape="1">
          <a:blip r:embed="rId2" cstate="email">
            <a:extLst>
              <a:ext uri="{BEBA8EAE-BF5A-486C-A8C5-ECC9F3942E4B}">
                <a14:imgProps xmlns:a14="http://schemas.microsoft.com/office/drawing/2010/main">
                  <a14:imgLayer r:embed="rId3">
                    <a14:imgEffect>
                      <a14:artisticTexturizer trans="9000"/>
                    </a14:imgEffect>
                    <a14:imgEffect>
                      <a14:colorTemperature colorTemp="9367"/>
                    </a14:imgEffect>
                    <a14:imgEffect>
                      <a14:saturation sat="200000"/>
                    </a14:imgEffect>
                    <a14:imgEffect>
                      <a14:brightnessContrast bright="6000" contrast="-19000"/>
                    </a14:imgEffect>
                  </a14:imgLayer>
                </a14:imgProps>
              </a:ext>
              <a:ext uri="{28A0092B-C50C-407E-A947-70E740481C1C}">
                <a14:useLocalDpi xmlns:a14="http://schemas.microsoft.com/office/drawing/2010/main"/>
              </a:ext>
            </a:extLst>
          </a:blip>
          <a:srcRect/>
          <a:stretch/>
        </p:blipFill>
        <p:spPr/>
      </p:pic>
      <p:pic>
        <p:nvPicPr>
          <p:cNvPr id="1026" name="Picture 2" descr="Grant Wood - Paintings, Artworks &amp; Regionalism">
            <a:extLst>
              <a:ext uri="{FF2B5EF4-FFF2-40B4-BE49-F238E27FC236}">
                <a16:creationId xmlns:a16="http://schemas.microsoft.com/office/drawing/2014/main" id="{3659CEF4-52AB-E89C-FB9D-9499E836AA7E}"/>
              </a:ext>
            </a:extLst>
          </p:cNvPr>
          <p:cNvPicPr>
            <a:picLocks noGrp="1" noChangeAspect="1" noChangeArrowheads="1"/>
          </p:cNvPicPr>
          <p:nvPr>
            <p:ph type="pic" sz="quarter" idx="12"/>
          </p:nvPr>
        </p:nvPicPr>
        <p:blipFill>
          <a:blip r:embed="rId4">
            <a:extLst>
              <a:ext uri="{28A0092B-C50C-407E-A947-70E740481C1C}">
                <a14:useLocalDpi xmlns:a14="http://schemas.microsoft.com/office/drawing/2010/main" val="0"/>
              </a:ext>
            </a:extLst>
          </a:blip>
          <a:srcRect/>
          <a:stretch>
            <a:fillRect/>
          </a:stretch>
        </p:blipFill>
        <p:spPr bwMode="auto">
          <a:xfrm>
            <a:off x="8057070" y="284672"/>
            <a:ext cx="3937569" cy="39375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B3B071F-FEF8-20DE-CDBE-015D97DACCB6}"/>
              </a:ext>
            </a:extLst>
          </p:cNvPr>
          <p:cNvSpPr txBox="1"/>
          <p:nvPr/>
        </p:nvSpPr>
        <p:spPr>
          <a:xfrm>
            <a:off x="301925" y="1112808"/>
            <a:ext cx="7289320" cy="5078313"/>
          </a:xfrm>
          <a:prstGeom prst="rect">
            <a:avLst/>
          </a:prstGeom>
          <a:noFill/>
        </p:spPr>
        <p:txBody>
          <a:bodyPr wrap="square" rtlCol="0">
            <a:spAutoFit/>
          </a:bodyPr>
          <a:lstStyle/>
          <a:p>
            <a:pPr marL="285750" indent="-285750">
              <a:buFont typeface="Wingdings" panose="05000000000000000000" pitchFamily="2" charset="2"/>
              <a:buChar char="v"/>
            </a:pPr>
            <a:r>
              <a:rPr lang="en-US" dirty="0"/>
              <a:t>Grant </a:t>
            </a:r>
            <a:r>
              <a:rPr lang="en-US" dirty="0" err="1"/>
              <a:t>DeVolson</a:t>
            </a:r>
            <a:r>
              <a:rPr lang="en-US" dirty="0"/>
              <a:t> Wood was born in Anamosa, Iowa in </a:t>
            </a:r>
          </a:p>
          <a:p>
            <a:pPr marL="285750" indent="-285750">
              <a:buFont typeface="Wingdings" panose="05000000000000000000" pitchFamily="2" charset="2"/>
              <a:buChar char="v"/>
            </a:pPr>
            <a:r>
              <a:rPr lang="en-US" dirty="0"/>
              <a:t>Wood first enrolled in an art school in Minneapolis, Minnesota when he was 19 but returned a year later to Cedar Rapids to teach in a one-room schoolhouse</a:t>
            </a:r>
          </a:p>
          <a:p>
            <a:pPr marL="285750" indent="-285750">
              <a:buFont typeface="Wingdings" panose="05000000000000000000" pitchFamily="2" charset="2"/>
              <a:buChar char="v"/>
            </a:pPr>
            <a:r>
              <a:rPr lang="en-US" dirty="0"/>
              <a:t>When he was 22, he enrolled at the Art Institute of Chicago and worked as a silversmith</a:t>
            </a:r>
          </a:p>
          <a:p>
            <a:pPr marL="285750" indent="-285750">
              <a:buFont typeface="Wingdings" panose="05000000000000000000" pitchFamily="2" charset="2"/>
              <a:buChar char="v"/>
            </a:pPr>
            <a:r>
              <a:rPr lang="en-US" dirty="0"/>
              <a:t>From 1920 to 1928, he made four trips to Europe, where he studied many styles of painting</a:t>
            </a:r>
          </a:p>
          <a:p>
            <a:pPr marL="285750" indent="-285750">
              <a:buFont typeface="Wingdings" panose="05000000000000000000" pitchFamily="2" charset="2"/>
              <a:buChar char="v"/>
            </a:pPr>
            <a:r>
              <a:rPr lang="en-US" dirty="0"/>
              <a:t>In 1932, Wood helped found the Stone City Art Colony near his hometown to help artists get through the Great Depression</a:t>
            </a:r>
          </a:p>
          <a:p>
            <a:pPr marL="285750" indent="-285750">
              <a:buFont typeface="Wingdings" panose="05000000000000000000" pitchFamily="2" charset="2"/>
              <a:buChar char="v"/>
            </a:pPr>
            <a:r>
              <a:rPr lang="en-US" dirty="0"/>
              <a:t>During this time, he also initiated an American Art movement known as Regionalism - it rejected abstract art from Europe and focused on figurative paintings of rural, Midwestern, American themes</a:t>
            </a:r>
          </a:p>
          <a:p>
            <a:pPr marL="285750" indent="-285750">
              <a:buFont typeface="Wingdings" panose="05000000000000000000" pitchFamily="2" charset="2"/>
              <a:buChar char="v"/>
            </a:pPr>
            <a:r>
              <a:rPr lang="en-US" dirty="0"/>
              <a:t>He taught painting at the University of Iowa’s School of Art from 1934 until his death in 1942</a:t>
            </a:r>
          </a:p>
          <a:p>
            <a:pPr marL="285750" indent="-285750">
              <a:buFont typeface="Wingdings" panose="05000000000000000000" pitchFamily="2" charset="2"/>
              <a:buChar char="v"/>
            </a:pPr>
            <a:r>
              <a:rPr lang="en-US" dirty="0"/>
              <a:t>American Gothic is one of the most famous painting in American art and one of the few images to reach the status of cultural icon, along with da Vinci’s Mona Lisa and Edvard Munch’s The Scream</a:t>
            </a:r>
          </a:p>
        </p:txBody>
      </p:sp>
    </p:spTree>
    <p:extLst>
      <p:ext uri="{BB962C8B-B14F-4D97-AF65-F5344CB8AC3E}">
        <p14:creationId xmlns:p14="http://schemas.microsoft.com/office/powerpoint/2010/main" val="109939740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itle 123">
            <a:extLst>
              <a:ext uri="{FF2B5EF4-FFF2-40B4-BE49-F238E27FC236}">
                <a16:creationId xmlns:a16="http://schemas.microsoft.com/office/drawing/2014/main" id="{294BD955-22FB-46FF-2ADB-101CF70EC6FF}"/>
              </a:ext>
            </a:extLst>
          </p:cNvPr>
          <p:cNvSpPr>
            <a:spLocks noGrp="1"/>
          </p:cNvSpPr>
          <p:nvPr>
            <p:ph type="title"/>
          </p:nvPr>
        </p:nvSpPr>
        <p:spPr/>
        <p:txBody>
          <a:bodyPr/>
          <a:lstStyle/>
          <a:p>
            <a:r>
              <a:rPr lang="en-US" dirty="0"/>
              <a:t>Art work</a:t>
            </a:r>
          </a:p>
        </p:txBody>
      </p:sp>
      <p:pic>
        <p:nvPicPr>
          <p:cNvPr id="37" name="Picture Placeholder 36" descr="Close up of feathers">
            <a:extLst>
              <a:ext uri="{FF2B5EF4-FFF2-40B4-BE49-F238E27FC236}">
                <a16:creationId xmlns:a16="http://schemas.microsoft.com/office/drawing/2014/main" id="{1129A6F2-ADE5-A81F-43F6-414D77443A7C}"/>
              </a:ext>
            </a:extLst>
          </p:cNvPr>
          <p:cNvPicPr>
            <a:picLocks noGrp="1"/>
          </p:cNvPicPr>
          <p:nvPr>
            <p:ph type="pic" sz="quarter" idx="13"/>
          </p:nvPr>
        </p:nvPicPr>
        <p:blipFill rotWithShape="1">
          <a:blip r:embed="rId2" cstate="email">
            <a:alphaModFix/>
            <a:extLst>
              <a:ext uri="{BEBA8EAE-BF5A-486C-A8C5-ECC9F3942E4B}">
                <a14:imgProps xmlns:a14="http://schemas.microsoft.com/office/drawing/2010/main">
                  <a14:imgLayer r:embed="rId3">
                    <a14:imgEffect>
                      <a14:artisticTexturizer trans="32000" scaling="20"/>
                    </a14:imgEffect>
                    <a14:imgEffect>
                      <a14:sharpenSoften amount="-4000"/>
                    </a14:imgEffect>
                    <a14:imgEffect>
                      <a14:colorTemperature colorTemp="11301"/>
                    </a14:imgEffect>
                    <a14:imgEffect>
                      <a14:saturation sat="210000"/>
                    </a14:imgEffect>
                    <a14:imgEffect>
                      <a14:brightnessContrast bright="-3000" contrast="-18000"/>
                    </a14:imgEffect>
                  </a14:imgLayer>
                </a14:imgProps>
              </a:ext>
              <a:ext uri="{28A0092B-C50C-407E-A947-70E740481C1C}">
                <a14:useLocalDpi xmlns:a14="http://schemas.microsoft.com/office/drawing/2010/main"/>
              </a:ext>
            </a:extLst>
          </a:blip>
          <a:srcRect/>
          <a:stretch/>
        </p:blipFill>
        <p:spPr/>
      </p:pic>
      <p:sp>
        <p:nvSpPr>
          <p:cNvPr id="44" name="Text Placeholder 43">
            <a:extLst>
              <a:ext uri="{FF2B5EF4-FFF2-40B4-BE49-F238E27FC236}">
                <a16:creationId xmlns:a16="http://schemas.microsoft.com/office/drawing/2014/main" id="{DEF9D676-832E-8FB9-784D-DB3B09D91178}"/>
              </a:ext>
            </a:extLst>
          </p:cNvPr>
          <p:cNvSpPr>
            <a:spLocks noGrp="1"/>
          </p:cNvSpPr>
          <p:nvPr>
            <p:ph type="body" sz="quarter" idx="18"/>
          </p:nvPr>
        </p:nvSpPr>
        <p:spPr>
          <a:xfrm>
            <a:off x="440195" y="34521"/>
            <a:ext cx="2468718" cy="365760"/>
          </a:xfrm>
        </p:spPr>
        <p:txBody>
          <a:bodyPr/>
          <a:lstStyle/>
          <a:p>
            <a:r>
              <a:rPr lang="en-US" dirty="0"/>
              <a:t>Arbor Day, 1932</a:t>
            </a:r>
          </a:p>
        </p:txBody>
      </p:sp>
      <p:sp>
        <p:nvSpPr>
          <p:cNvPr id="45" name="Text Placeholder 44">
            <a:extLst>
              <a:ext uri="{FF2B5EF4-FFF2-40B4-BE49-F238E27FC236}">
                <a16:creationId xmlns:a16="http://schemas.microsoft.com/office/drawing/2014/main" id="{ED57B51F-BF43-B2B4-0716-5CB16FB9709D}"/>
              </a:ext>
            </a:extLst>
          </p:cNvPr>
          <p:cNvSpPr>
            <a:spLocks noGrp="1"/>
          </p:cNvSpPr>
          <p:nvPr>
            <p:ph type="body" sz="quarter" idx="19"/>
          </p:nvPr>
        </p:nvSpPr>
        <p:spPr>
          <a:xfrm>
            <a:off x="3346414" y="5044504"/>
            <a:ext cx="2862593" cy="428487"/>
          </a:xfrm>
        </p:spPr>
        <p:txBody>
          <a:bodyPr/>
          <a:lstStyle/>
          <a:p>
            <a:r>
              <a:rPr lang="en-US" dirty="0"/>
              <a:t>Woman with </a:t>
            </a:r>
            <a:r>
              <a:rPr lang="en-US" dirty="0" err="1"/>
              <a:t>pLants</a:t>
            </a:r>
            <a:r>
              <a:rPr lang="en-US" dirty="0"/>
              <a:t>, 1929​</a:t>
            </a:r>
          </a:p>
        </p:txBody>
      </p:sp>
      <p:sp>
        <p:nvSpPr>
          <p:cNvPr id="46" name="Text Placeholder 45">
            <a:extLst>
              <a:ext uri="{FF2B5EF4-FFF2-40B4-BE49-F238E27FC236}">
                <a16:creationId xmlns:a16="http://schemas.microsoft.com/office/drawing/2014/main" id="{0A12405F-1943-30F5-13D6-D0A7202EBC78}"/>
              </a:ext>
            </a:extLst>
          </p:cNvPr>
          <p:cNvSpPr>
            <a:spLocks noGrp="1"/>
          </p:cNvSpPr>
          <p:nvPr>
            <p:ph type="body" sz="quarter" idx="20"/>
          </p:nvPr>
        </p:nvSpPr>
        <p:spPr>
          <a:xfrm>
            <a:off x="6587735" y="5001767"/>
            <a:ext cx="2081811" cy="545017"/>
          </a:xfrm>
        </p:spPr>
        <p:txBody>
          <a:bodyPr/>
          <a:lstStyle/>
          <a:p>
            <a:r>
              <a:rPr lang="en-US" dirty="0"/>
              <a:t>Spring in the Country, 1941​</a:t>
            </a:r>
          </a:p>
        </p:txBody>
      </p:sp>
      <p:sp>
        <p:nvSpPr>
          <p:cNvPr id="47" name="Text Placeholder 46">
            <a:extLst>
              <a:ext uri="{FF2B5EF4-FFF2-40B4-BE49-F238E27FC236}">
                <a16:creationId xmlns:a16="http://schemas.microsoft.com/office/drawing/2014/main" id="{6E2ECF12-9523-145A-1672-8568F8F61F00}"/>
              </a:ext>
            </a:extLst>
          </p:cNvPr>
          <p:cNvSpPr>
            <a:spLocks noGrp="1"/>
          </p:cNvSpPr>
          <p:nvPr>
            <p:ph type="body" sz="quarter" idx="21"/>
          </p:nvPr>
        </p:nvSpPr>
        <p:spPr>
          <a:xfrm>
            <a:off x="9189174" y="4901085"/>
            <a:ext cx="2396274" cy="1069315"/>
          </a:xfrm>
        </p:spPr>
        <p:txBody>
          <a:bodyPr/>
          <a:lstStyle/>
          <a:p>
            <a:r>
              <a:rPr lang="en-US" dirty="0"/>
              <a:t>Veterans Memorial Window, 1929</a:t>
            </a:r>
          </a:p>
        </p:txBody>
      </p:sp>
      <p:sp>
        <p:nvSpPr>
          <p:cNvPr id="10" name="Slide Number Placeholder 9">
            <a:extLst>
              <a:ext uri="{FF2B5EF4-FFF2-40B4-BE49-F238E27FC236}">
                <a16:creationId xmlns:a16="http://schemas.microsoft.com/office/drawing/2014/main" id="{311D739F-4BE9-1309-AB70-39FCD2D0AF75}"/>
              </a:ext>
            </a:extLst>
          </p:cNvPr>
          <p:cNvSpPr>
            <a:spLocks noGrp="1"/>
          </p:cNvSpPr>
          <p:nvPr>
            <p:ph type="sldNum" sz="quarter" idx="11"/>
          </p:nvPr>
        </p:nvSpPr>
        <p:spPr/>
        <p:txBody>
          <a:bodyPr/>
          <a:lstStyle/>
          <a:p>
            <a:fld id="{B776CE9F-4BD8-A748-847B-B97BB3C5BACA}" type="slidenum">
              <a:rPr lang="en-US" smtClean="0"/>
              <a:pPr/>
              <a:t>4</a:t>
            </a:fld>
            <a:endParaRPr lang="en-US" dirty="0"/>
          </a:p>
        </p:txBody>
      </p:sp>
      <p:pic>
        <p:nvPicPr>
          <p:cNvPr id="3074" name="Picture 2" descr="Arbor Day, 1932 - Grant Wood - WikiArt.org">
            <a:extLst>
              <a:ext uri="{FF2B5EF4-FFF2-40B4-BE49-F238E27FC236}">
                <a16:creationId xmlns:a16="http://schemas.microsoft.com/office/drawing/2014/main" id="{9FEE8064-A6CD-FC44-0A49-EBB3E48486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41" y="2327564"/>
            <a:ext cx="3053773" cy="244301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936C7562-F330-5210-3053-461D74444704}"/>
              </a:ext>
            </a:extLst>
          </p:cNvPr>
          <p:cNvSpPr txBox="1"/>
          <p:nvPr/>
        </p:nvSpPr>
        <p:spPr>
          <a:xfrm>
            <a:off x="-42432" y="324271"/>
            <a:ext cx="3658258" cy="1754326"/>
          </a:xfrm>
          <a:prstGeom prst="rect">
            <a:avLst/>
          </a:prstGeom>
          <a:noFill/>
        </p:spPr>
        <p:txBody>
          <a:bodyPr wrap="square" rtlCol="0">
            <a:spAutoFit/>
          </a:bodyPr>
          <a:lstStyle/>
          <a:p>
            <a:pPr marL="285750" indent="-285750">
              <a:buFont typeface="Wingdings" panose="05000000000000000000" pitchFamily="2" charset="2"/>
              <a:buChar char="Ø"/>
            </a:pPr>
            <a:r>
              <a:rPr lang="en-US" dirty="0"/>
              <a:t>This design is depicted on the 2004 Iowa State Quarter. The quarter shows a one-room schoolhouse with a teacher and students planting a tree and the words "Foundation in Education</a:t>
            </a:r>
          </a:p>
        </p:txBody>
      </p:sp>
      <p:pic>
        <p:nvPicPr>
          <p:cNvPr id="3076" name="Picture 4" descr="Iowa State Quarter | U.S. Mint">
            <a:extLst>
              <a:ext uri="{FF2B5EF4-FFF2-40B4-BE49-F238E27FC236}">
                <a16:creationId xmlns:a16="http://schemas.microsoft.com/office/drawing/2014/main" id="{DAA3683E-D147-3F20-4239-D358B7F63C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484" y="4833891"/>
            <a:ext cx="1832085" cy="183208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rant Wood: 1891-1942 - American Gothic - Daily Artfixx">
            <a:extLst>
              <a:ext uri="{FF2B5EF4-FFF2-40B4-BE49-F238E27FC236}">
                <a16:creationId xmlns:a16="http://schemas.microsoft.com/office/drawing/2014/main" id="{4B2E2E76-13E2-CCD4-2AC8-0FCA2D944D3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007" r="18546" b="5810"/>
          <a:stretch/>
        </p:blipFill>
        <p:spPr bwMode="auto">
          <a:xfrm>
            <a:off x="3452272" y="2310916"/>
            <a:ext cx="2510099" cy="25752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rant Wood Window – Veterans Memorial Building – Jennie Morton, Content  Marketing">
            <a:extLst>
              <a:ext uri="{FF2B5EF4-FFF2-40B4-BE49-F238E27FC236}">
                <a16:creationId xmlns:a16="http://schemas.microsoft.com/office/drawing/2014/main" id="{5138F761-FFC5-FEE5-5AFB-2BC0A3A600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1777" y="2211979"/>
            <a:ext cx="2672950" cy="267418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C995CAE4-55DF-1301-6D06-622116763238}"/>
              </a:ext>
            </a:extLst>
          </p:cNvPr>
          <p:cNvSpPr txBox="1"/>
          <p:nvPr/>
        </p:nvSpPr>
        <p:spPr>
          <a:xfrm>
            <a:off x="8576176" y="262715"/>
            <a:ext cx="3772546" cy="1815882"/>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Grant Wood designed and built the stained glass window at the Veterans Memorial Building in Cedar Rapids, Iowa. The window includes a 16 foot "Lady of Mourning" and life size soldiers from the Revolutionary War through WWI.</a:t>
            </a:r>
          </a:p>
        </p:txBody>
      </p:sp>
      <p:pic>
        <p:nvPicPr>
          <p:cNvPr id="3082" name="Picture 10" descr="Grant Wood, Spring in the Country, 1941 | Grant wood, Grant wood paintings,  Art grants">
            <a:extLst>
              <a:ext uri="{FF2B5EF4-FFF2-40B4-BE49-F238E27FC236}">
                <a16:creationId xmlns:a16="http://schemas.microsoft.com/office/drawing/2014/main" id="{4DA3F3A1-482F-438A-CB37-2A642264EC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9780" y="2211979"/>
            <a:ext cx="2439576" cy="266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35828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D6958-1447-37D1-E298-768DD451D1FE}"/>
              </a:ext>
            </a:extLst>
          </p:cNvPr>
          <p:cNvSpPr>
            <a:spLocks noGrp="1"/>
          </p:cNvSpPr>
          <p:nvPr>
            <p:ph type="title"/>
          </p:nvPr>
        </p:nvSpPr>
        <p:spPr/>
        <p:txBody>
          <a:bodyPr/>
          <a:lstStyle/>
          <a:p>
            <a:r>
              <a:rPr lang="en-US" dirty="0"/>
              <a:t>Discussion…</a:t>
            </a:r>
          </a:p>
        </p:txBody>
      </p:sp>
      <p:pic>
        <p:nvPicPr>
          <p:cNvPr id="35" name="Picture Placeholder 34" descr="Background pattern containing trees and leaves">
            <a:extLst>
              <a:ext uri="{FF2B5EF4-FFF2-40B4-BE49-F238E27FC236}">
                <a16:creationId xmlns:a16="http://schemas.microsoft.com/office/drawing/2014/main" id="{706AA1F0-4286-FBDC-80CB-082230C00B62}"/>
              </a:ext>
            </a:extLst>
          </p:cNvPr>
          <p:cNvPicPr>
            <a:picLocks noGrp="1" noChangeAspect="1"/>
          </p:cNvPicPr>
          <p:nvPr>
            <p:ph type="pic" sz="quarter" idx="11"/>
          </p:nvPr>
        </p:nvPicPr>
        <p:blipFill rotWithShape="1">
          <a:blip r:embed="rId2" cstate="email">
            <a:extLst>
              <a:ext uri="{BEBA8EAE-BF5A-486C-A8C5-ECC9F3942E4B}">
                <a14:imgProps xmlns:a14="http://schemas.microsoft.com/office/drawing/2010/main">
                  <a14:imgLayer r:embed="rId3">
                    <a14:imgEffect>
                      <a14:artisticTexturizer trans="10000"/>
                    </a14:imgEffect>
                  </a14:imgLayer>
                </a14:imgProps>
              </a:ext>
              <a:ext uri="{28A0092B-C50C-407E-A947-70E740481C1C}">
                <a14:useLocalDpi xmlns:a14="http://schemas.microsoft.com/office/drawing/2010/main"/>
              </a:ext>
            </a:extLst>
          </a:blip>
          <a:srcRect/>
          <a:stretch/>
        </p:blipFill>
        <p:spPr/>
      </p:pic>
      <p:sp>
        <p:nvSpPr>
          <p:cNvPr id="29" name="Slide Number Placeholder 28">
            <a:extLst>
              <a:ext uri="{FF2B5EF4-FFF2-40B4-BE49-F238E27FC236}">
                <a16:creationId xmlns:a16="http://schemas.microsoft.com/office/drawing/2014/main" id="{59888851-CB79-343F-8B1E-02716475F36E}"/>
              </a:ext>
            </a:extLst>
          </p:cNvPr>
          <p:cNvSpPr>
            <a:spLocks noGrp="1"/>
          </p:cNvSpPr>
          <p:nvPr>
            <p:ph type="sldNum" sz="quarter" idx="15"/>
          </p:nvPr>
        </p:nvSpPr>
        <p:spPr/>
        <p:txBody>
          <a:bodyPr/>
          <a:lstStyle/>
          <a:p>
            <a:fld id="{B776CE9F-4BD8-A748-847B-B97BB3C5BACA}" type="slidenum">
              <a:rPr lang="en-US" smtClean="0"/>
              <a:pPr/>
              <a:t>5</a:t>
            </a:fld>
            <a:endParaRPr lang="en-US" dirty="0"/>
          </a:p>
        </p:txBody>
      </p:sp>
      <p:sp>
        <p:nvSpPr>
          <p:cNvPr id="8" name="Content Placeholder 7">
            <a:extLst>
              <a:ext uri="{FF2B5EF4-FFF2-40B4-BE49-F238E27FC236}">
                <a16:creationId xmlns:a16="http://schemas.microsoft.com/office/drawing/2014/main" id="{3AEA157E-876A-DAC6-7B4C-508AA3AA20D3}"/>
              </a:ext>
            </a:extLst>
          </p:cNvPr>
          <p:cNvSpPr>
            <a:spLocks noGrp="1"/>
          </p:cNvSpPr>
          <p:nvPr>
            <p:ph sz="quarter" idx="10"/>
          </p:nvPr>
        </p:nvSpPr>
        <p:spPr>
          <a:xfrm>
            <a:off x="94372" y="1672403"/>
            <a:ext cx="8514789" cy="4354442"/>
          </a:xfrm>
        </p:spPr>
        <p:txBody>
          <a:bodyPr/>
          <a:lstStyle/>
          <a:p>
            <a:pPr marL="502920" marR="0" lvl="0" indent="-342900">
              <a:spcBef>
                <a:spcPts val="0"/>
              </a:spcBef>
              <a:spcAft>
                <a:spcPts val="800"/>
              </a:spcAft>
              <a:buClr>
                <a:schemeClr val="tx1">
                  <a:lumMod val="85000"/>
                  <a:lumOff val="15000"/>
                </a:schemeClr>
              </a:buClr>
              <a:buFont typeface="Wingdings" panose="05000000000000000000" pitchFamily="2" charset="2"/>
              <a:buChar char="v"/>
              <a:tabLst>
                <a:tab pos="457200" algn="l"/>
              </a:tabLst>
            </a:pPr>
            <a:r>
              <a:rPr lang="en-US" sz="2000" cap="all" dirty="0">
                <a:latin typeface="+mj-lt"/>
                <a:ea typeface="+mj-ea"/>
                <a:cs typeface="Posterama" panose="020B0504020200020000" pitchFamily="34" charset="0"/>
              </a:rPr>
              <a:t>What’s going on in this artwork?</a:t>
            </a:r>
          </a:p>
          <a:p>
            <a:pPr marL="502920" marR="0" lvl="0" indent="-342900">
              <a:spcBef>
                <a:spcPts val="0"/>
              </a:spcBef>
              <a:spcAft>
                <a:spcPts val="800"/>
              </a:spcAft>
              <a:buClr>
                <a:schemeClr val="tx1">
                  <a:lumMod val="85000"/>
                  <a:lumOff val="15000"/>
                </a:schemeClr>
              </a:buClr>
              <a:buFont typeface="Wingdings" panose="05000000000000000000" pitchFamily="2" charset="2"/>
              <a:buChar char="v"/>
              <a:tabLst>
                <a:tab pos="457200" algn="l"/>
              </a:tabLst>
            </a:pPr>
            <a:r>
              <a:rPr lang="en-US" sz="2000" cap="all" dirty="0">
                <a:latin typeface="+mj-lt"/>
                <a:ea typeface="+mj-ea"/>
                <a:cs typeface="Posterama" panose="020B0504020200020000" pitchFamily="34" charset="0"/>
              </a:rPr>
              <a:t>What was your first reaction to this artwork? Why do you think you had the reaction? </a:t>
            </a:r>
          </a:p>
          <a:p>
            <a:pPr marL="502920" marR="0" lvl="0" indent="-342900">
              <a:spcBef>
                <a:spcPts val="0"/>
              </a:spcBef>
              <a:spcAft>
                <a:spcPts val="800"/>
              </a:spcAft>
              <a:buClr>
                <a:schemeClr val="tx1">
                  <a:lumMod val="85000"/>
                  <a:lumOff val="15000"/>
                </a:schemeClr>
              </a:buClr>
              <a:buFont typeface="Wingdings" panose="05000000000000000000" pitchFamily="2" charset="2"/>
              <a:buChar char="v"/>
              <a:tabLst>
                <a:tab pos="457200" algn="l"/>
              </a:tabLst>
            </a:pPr>
            <a:r>
              <a:rPr lang="en-US" sz="2000" cap="all" dirty="0">
                <a:latin typeface="+mj-lt"/>
                <a:ea typeface="+mj-ea"/>
                <a:cs typeface="Posterama" panose="020B0504020200020000" pitchFamily="34" charset="0"/>
              </a:rPr>
              <a:t>Does your opinion about the artwork change the longer you look at it? Why?</a:t>
            </a:r>
          </a:p>
          <a:p>
            <a:pPr marL="502920" marR="0" lvl="0" indent="-342900">
              <a:spcBef>
                <a:spcPts val="0"/>
              </a:spcBef>
              <a:spcAft>
                <a:spcPts val="800"/>
              </a:spcAft>
              <a:buClr>
                <a:schemeClr val="tx1">
                  <a:lumMod val="85000"/>
                  <a:lumOff val="15000"/>
                </a:schemeClr>
              </a:buClr>
              <a:buFont typeface="Wingdings" panose="05000000000000000000" pitchFamily="2" charset="2"/>
              <a:buChar char="v"/>
              <a:tabLst>
                <a:tab pos="457200" algn="l"/>
              </a:tabLst>
            </a:pPr>
            <a:r>
              <a:rPr lang="en-US" sz="2000" cap="all" dirty="0">
                <a:latin typeface="+mj-lt"/>
                <a:ea typeface="+mj-ea"/>
                <a:cs typeface="Posterama" panose="020B0504020200020000" pitchFamily="34" charset="0"/>
              </a:rPr>
              <a:t>Describe the lines in this artwork</a:t>
            </a:r>
          </a:p>
          <a:p>
            <a:pPr marL="502920" marR="0" lvl="0" indent="-342900">
              <a:spcBef>
                <a:spcPts val="0"/>
              </a:spcBef>
              <a:spcAft>
                <a:spcPts val="800"/>
              </a:spcAft>
              <a:buClr>
                <a:schemeClr val="tx1">
                  <a:lumMod val="85000"/>
                  <a:lumOff val="15000"/>
                </a:schemeClr>
              </a:buClr>
              <a:buFont typeface="Wingdings" panose="05000000000000000000" pitchFamily="2" charset="2"/>
              <a:buChar char="v"/>
              <a:tabLst>
                <a:tab pos="457200" algn="l"/>
              </a:tabLst>
            </a:pPr>
            <a:r>
              <a:rPr lang="en-US" sz="2000" cap="all" dirty="0">
                <a:latin typeface="+mj-lt"/>
                <a:ea typeface="+mj-ea"/>
                <a:cs typeface="Posterama" panose="020B0504020200020000" pitchFamily="34" charset="0"/>
              </a:rPr>
              <a:t>What verbs would you use to describe this artwork?</a:t>
            </a:r>
          </a:p>
          <a:p>
            <a:pPr marL="342900" indent="-342900">
              <a:buFont typeface="Wingdings" panose="05000000000000000000" pitchFamily="2" charset="2"/>
              <a:buChar char="v"/>
            </a:pPr>
            <a:endParaRPr lang="en-US" sz="2000" dirty="0"/>
          </a:p>
        </p:txBody>
      </p:sp>
    </p:spTree>
    <p:extLst>
      <p:ext uri="{BB962C8B-B14F-4D97-AF65-F5344CB8AC3E}">
        <p14:creationId xmlns:p14="http://schemas.microsoft.com/office/powerpoint/2010/main" val="343053239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 up of a plant">
            <a:extLst>
              <a:ext uri="{FF2B5EF4-FFF2-40B4-BE49-F238E27FC236}">
                <a16:creationId xmlns:a16="http://schemas.microsoft.com/office/drawing/2014/main" id="{1B7E0321-3D73-B795-75FF-39794522922D}"/>
              </a:ext>
            </a:extLst>
          </p:cNvPr>
          <p:cNvPicPr>
            <a:picLocks noGrp="1" noChangeAspect="1"/>
          </p:cNvPicPr>
          <p:nvPr>
            <p:ph type="pic" sz="quarter" idx="11"/>
          </p:nvPr>
        </p:nvPicPr>
        <p:blipFill rotWithShape="1">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a:ext>
            </a:extLst>
          </a:blip>
          <a:srcRect/>
          <a:stretch/>
        </p:blipFill>
        <p:spPr/>
      </p:pic>
      <p:sp>
        <p:nvSpPr>
          <p:cNvPr id="12" name="TextBox 11">
            <a:extLst>
              <a:ext uri="{FF2B5EF4-FFF2-40B4-BE49-F238E27FC236}">
                <a16:creationId xmlns:a16="http://schemas.microsoft.com/office/drawing/2014/main" id="{0D793018-F1BF-BC52-3CE3-638EFB2F2B83}"/>
              </a:ext>
            </a:extLst>
          </p:cNvPr>
          <p:cNvSpPr txBox="1"/>
          <p:nvPr/>
        </p:nvSpPr>
        <p:spPr>
          <a:xfrm>
            <a:off x="1043795" y="586596"/>
            <a:ext cx="9247517" cy="1323439"/>
          </a:xfrm>
          <a:prstGeom prst="rect">
            <a:avLst/>
          </a:prstGeom>
          <a:noFill/>
        </p:spPr>
        <p:txBody>
          <a:bodyPr wrap="square" rtlCol="0">
            <a:spAutoFit/>
          </a:bodyPr>
          <a:lstStyle/>
          <a:p>
            <a:r>
              <a:rPr lang="en-US" sz="4000" cap="all" dirty="0">
                <a:latin typeface="+mj-lt"/>
                <a:ea typeface="+mj-ea"/>
                <a:cs typeface="Posterama" panose="020B0504020200020000" pitchFamily="34" charset="0"/>
              </a:rPr>
              <a:t>Todays Art Lesson…</a:t>
            </a:r>
          </a:p>
          <a:p>
            <a:r>
              <a:rPr lang="en-US" sz="4000" cap="all" dirty="0">
                <a:latin typeface="+mj-lt"/>
                <a:ea typeface="+mj-ea"/>
                <a:cs typeface="Posterama" panose="020B0504020200020000" pitchFamily="34" charset="0"/>
              </a:rPr>
              <a:t>		American Gothic Parody</a:t>
            </a:r>
          </a:p>
        </p:txBody>
      </p:sp>
      <p:pic>
        <p:nvPicPr>
          <p:cNvPr id="2050" name="Picture 2" descr="Shy Guy Gothic American Gothic Print American Gothic - Etsy">
            <a:extLst>
              <a:ext uri="{FF2B5EF4-FFF2-40B4-BE49-F238E27FC236}">
                <a16:creationId xmlns:a16="http://schemas.microsoft.com/office/drawing/2014/main" id="{AEF50B53-ECFF-531F-BF41-69CF8EA5FB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14" y="3037938"/>
            <a:ext cx="27432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340 Art Parodies- American Gothic ideas | american gothic, art parody,  american gothic parody">
            <a:extLst>
              <a:ext uri="{FF2B5EF4-FFF2-40B4-BE49-F238E27FC236}">
                <a16:creationId xmlns:a16="http://schemas.microsoft.com/office/drawing/2014/main" id="{07B95E82-43A2-6B09-DF6E-C2864DC616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5493" y="3037939"/>
            <a:ext cx="2770631" cy="34289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merican Gothic Parody - Myrtle Beach Art">
            <a:extLst>
              <a:ext uri="{FF2B5EF4-FFF2-40B4-BE49-F238E27FC236}">
                <a16:creationId xmlns:a16="http://schemas.microsoft.com/office/drawing/2014/main" id="{E633CC90-8B2B-971F-E51F-1AA6915746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1012" y="2960858"/>
            <a:ext cx="2336796" cy="348102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merican Gothic - Lovin' It | American gothic parody ...">
            <a:extLst>
              <a:ext uri="{FF2B5EF4-FFF2-40B4-BE49-F238E27FC236}">
                <a16:creationId xmlns:a16="http://schemas.microsoft.com/office/drawing/2014/main" id="{C794F480-B8BB-4B3B-E143-F3DA90AD58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9215" y="3037938"/>
            <a:ext cx="2786976" cy="3403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8091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Office Theme">
  <a:themeElements>
    <a:clrScheme name="F5F2EB">
      <a:dk1>
        <a:srgbClr val="000000"/>
      </a:dk1>
      <a:lt1>
        <a:srgbClr val="FFFFFF"/>
      </a:lt1>
      <a:dk2>
        <a:srgbClr val="44546A"/>
      </a:dk2>
      <a:lt2>
        <a:srgbClr val="E7E4E6"/>
      </a:lt2>
      <a:accent1>
        <a:srgbClr val="D96564"/>
      </a:accent1>
      <a:accent2>
        <a:srgbClr val="108669"/>
      </a:accent2>
      <a:accent3>
        <a:srgbClr val="84B278"/>
      </a:accent3>
      <a:accent4>
        <a:srgbClr val="F5F2EB"/>
      </a:accent4>
      <a:accent5>
        <a:srgbClr val="E89284"/>
      </a:accent5>
      <a:accent6>
        <a:srgbClr val="004D1C"/>
      </a:accent6>
      <a:hlink>
        <a:srgbClr val="108669"/>
      </a:hlink>
      <a:folHlink>
        <a:srgbClr val="D96564"/>
      </a:folHlink>
    </a:clrScheme>
    <a:fontScheme name="Custom 38">
      <a:majorFont>
        <a:latin typeface="Posterama"/>
        <a:ea typeface=""/>
        <a:cs typeface=""/>
      </a:majorFont>
      <a:minorFont>
        <a:latin typeface="Georgi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_Design_Win32_SW_v12" id="{1AD134C9-4A31-4CB6-9F7D-29B35BD6EC68}" vid="{E7B7B4BC-1E73-4387-8610-DDF68B5613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FE8F7C-40E7-4230-B95E-A7E48989494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D453791F-F5A3-4DD5-A653-7AA42E82FCC4}">
  <ds:schemaRefs>
    <ds:schemaRef ds:uri="http://schemas.microsoft.com/sharepoint/v3/contenttype/forms"/>
  </ds:schemaRefs>
</ds:datastoreItem>
</file>

<file path=customXml/itemProps3.xml><?xml version="1.0" encoding="utf-8"?>
<ds:datastoreItem xmlns:ds="http://schemas.openxmlformats.org/officeDocument/2006/customXml" ds:itemID="{579A01C8-E43C-4B02-93C6-A94C3FE5F3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Feathered design</Template>
  <TotalTime>39</TotalTime>
  <Words>370</Words>
  <Application>Microsoft Office PowerPoint</Application>
  <PresentationFormat>Widescreen</PresentationFormat>
  <Paragraphs>29</Paragraphs>
  <Slides>6</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Courier New</vt:lpstr>
      <vt:lpstr>Georgia Pro</vt:lpstr>
      <vt:lpstr>Georgia Pro Light</vt:lpstr>
      <vt:lpstr>Posterama</vt:lpstr>
      <vt:lpstr>Wingdings</vt:lpstr>
      <vt:lpstr>Office Theme</vt:lpstr>
      <vt:lpstr>Grant WOod</vt:lpstr>
      <vt:lpstr>PowerPoint Presentation</vt:lpstr>
      <vt:lpstr>Life of grant wood</vt:lpstr>
      <vt:lpstr>Art work</vt:lpstr>
      <vt:lpstr>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WOod</dc:title>
  <dc:creator>Lindsey Anderson</dc:creator>
  <cp:lastModifiedBy>Lindsey Anderson</cp:lastModifiedBy>
  <cp:revision>1</cp:revision>
  <dcterms:created xsi:type="dcterms:W3CDTF">2023-07-28T02:39:20Z</dcterms:created>
  <dcterms:modified xsi:type="dcterms:W3CDTF">2023-07-28T03:19:18Z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