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6" r:id="rId2"/>
    <p:sldId id="257" r:id="rId3"/>
    <p:sldId id="258" r:id="rId4"/>
    <p:sldId id="260" r:id="rId5"/>
    <p:sldId id="262" r:id="rId6"/>
    <p:sldId id="263" r:id="rId7"/>
    <p:sldId id="259"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AA27A9-1AC7-435F-8C1A-0144B73E1808}" v="61" dt="2022-10-25T04:37:38.4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04" d="100"/>
          <a:sy n="104" d="100"/>
        </p:scale>
        <p:origin x="138"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ey Anderson" userId="6d4fb49d4867a9b1" providerId="LiveId" clId="{D1AA27A9-1AC7-435F-8C1A-0144B73E1808}"/>
    <pc:docChg chg="undo custSel addSld delSld modSld addMainMaster delMainMaster">
      <pc:chgData name="Lindsey Anderson" userId="6d4fb49d4867a9b1" providerId="LiveId" clId="{D1AA27A9-1AC7-435F-8C1A-0144B73E1808}" dt="2022-10-25T04:37:38.446" v="1295"/>
      <pc:docMkLst>
        <pc:docMk/>
      </pc:docMkLst>
      <pc:sldChg chg="addSp delSp modSp mod modTransition setBg modClrScheme addAnim delAnim setClrOvrMap chgLayout">
        <pc:chgData name="Lindsey Anderson" userId="6d4fb49d4867a9b1" providerId="LiveId" clId="{D1AA27A9-1AC7-435F-8C1A-0144B73E1808}" dt="2022-10-25T04:14:06.884" v="1056" actId="26606"/>
        <pc:sldMkLst>
          <pc:docMk/>
          <pc:sldMk cId="4097141649" sldId="256"/>
        </pc:sldMkLst>
        <pc:spChg chg="mod">
          <ac:chgData name="Lindsey Anderson" userId="6d4fb49d4867a9b1" providerId="LiveId" clId="{D1AA27A9-1AC7-435F-8C1A-0144B73E1808}" dt="2022-10-25T04:14:06.884" v="1056" actId="26606"/>
          <ac:spMkLst>
            <pc:docMk/>
            <pc:sldMk cId="4097141649" sldId="256"/>
            <ac:spMk id="2" creationId="{FB2995AB-A009-84E6-AB5A-3FA7D670A9E5}"/>
          </ac:spMkLst>
        </pc:spChg>
        <pc:spChg chg="mod">
          <ac:chgData name="Lindsey Anderson" userId="6d4fb49d4867a9b1" providerId="LiveId" clId="{D1AA27A9-1AC7-435F-8C1A-0144B73E1808}" dt="2022-10-25T04:14:06.884" v="1056" actId="26606"/>
          <ac:spMkLst>
            <pc:docMk/>
            <pc:sldMk cId="4097141649" sldId="256"/>
            <ac:spMk id="3" creationId="{4CD39D77-6C9D-2CD1-2E0E-7548305CCDA3}"/>
          </ac:spMkLst>
        </pc:spChg>
        <pc:spChg chg="add del">
          <ac:chgData name="Lindsey Anderson" userId="6d4fb49d4867a9b1" providerId="LiveId" clId="{D1AA27A9-1AC7-435F-8C1A-0144B73E1808}" dt="2022-10-24T05:07:25.939" v="4" actId="26606"/>
          <ac:spMkLst>
            <pc:docMk/>
            <pc:sldMk cId="4097141649" sldId="256"/>
            <ac:spMk id="1028" creationId="{EA4E4267-CAF0-4C38-8DC6-CD3B1A9F046E}"/>
          </ac:spMkLst>
        </pc:spChg>
        <pc:spChg chg="add del">
          <ac:chgData name="Lindsey Anderson" userId="6d4fb49d4867a9b1" providerId="LiveId" clId="{D1AA27A9-1AC7-435F-8C1A-0144B73E1808}" dt="2022-10-24T05:07:25.939" v="4" actId="26606"/>
          <ac:spMkLst>
            <pc:docMk/>
            <pc:sldMk cId="4097141649" sldId="256"/>
            <ac:spMk id="1029" creationId="{0EE3ACC5-126D-4BA4-8B45-7F0B5B839C51}"/>
          </ac:spMkLst>
        </pc:spChg>
        <pc:spChg chg="add del">
          <ac:chgData name="Lindsey Anderson" userId="6d4fb49d4867a9b1" providerId="LiveId" clId="{D1AA27A9-1AC7-435F-8C1A-0144B73E1808}" dt="2022-10-24T05:07:25.939" v="4" actId="26606"/>
          <ac:spMkLst>
            <pc:docMk/>
            <pc:sldMk cId="4097141649" sldId="256"/>
            <ac:spMk id="1030" creationId="{AB2868F7-FE10-4289-A5BD-90763C7A2F5A}"/>
          </ac:spMkLst>
        </pc:spChg>
        <pc:spChg chg="add del">
          <ac:chgData name="Lindsey Anderson" userId="6d4fb49d4867a9b1" providerId="LiveId" clId="{D1AA27A9-1AC7-435F-8C1A-0144B73E1808}" dt="2022-10-24T05:07:10.405" v="2" actId="26606"/>
          <ac:spMkLst>
            <pc:docMk/>
            <pc:sldMk cId="4097141649" sldId="256"/>
            <ac:spMk id="1031" creationId="{9B7AD9F6-8CE7-4299-8FC6-328F4DCD3FF9}"/>
          </ac:spMkLst>
        </pc:spChg>
        <pc:spChg chg="add del">
          <ac:chgData name="Lindsey Anderson" userId="6d4fb49d4867a9b1" providerId="LiveId" clId="{D1AA27A9-1AC7-435F-8C1A-0144B73E1808}" dt="2022-10-24T05:07:25.939" v="4" actId="26606"/>
          <ac:spMkLst>
            <pc:docMk/>
            <pc:sldMk cId="4097141649" sldId="256"/>
            <ac:spMk id="1032" creationId="{BD94142C-10EE-487C-A327-404FDF358F22}"/>
          </ac:spMkLst>
        </pc:spChg>
        <pc:spChg chg="add del">
          <ac:chgData name="Lindsey Anderson" userId="6d4fb49d4867a9b1" providerId="LiveId" clId="{D1AA27A9-1AC7-435F-8C1A-0144B73E1808}" dt="2022-10-24T05:07:10.405" v="2" actId="26606"/>
          <ac:spMkLst>
            <pc:docMk/>
            <pc:sldMk cId="4097141649" sldId="256"/>
            <ac:spMk id="1033" creationId="{F49775AF-8896-43EE-92C6-83497D6DC56F}"/>
          </ac:spMkLst>
        </pc:spChg>
        <pc:spChg chg="add del">
          <ac:chgData name="Lindsey Anderson" userId="6d4fb49d4867a9b1" providerId="LiveId" clId="{D1AA27A9-1AC7-435F-8C1A-0144B73E1808}" dt="2022-10-24T05:07:25.939" v="4" actId="26606"/>
          <ac:spMkLst>
            <pc:docMk/>
            <pc:sldMk cId="4097141649" sldId="256"/>
            <ac:spMk id="1034" creationId="{5F7FAC2D-7A74-4939-A917-A1A5AF935685}"/>
          </ac:spMkLst>
        </pc:spChg>
        <pc:spChg chg="del">
          <ac:chgData name="Lindsey Anderson" userId="6d4fb49d4867a9b1" providerId="LiveId" clId="{D1AA27A9-1AC7-435F-8C1A-0144B73E1808}" dt="2022-10-24T05:07:07.520" v="0" actId="26606"/>
          <ac:spMkLst>
            <pc:docMk/>
            <pc:sldMk cId="4097141649" sldId="256"/>
            <ac:spMk id="1035" creationId="{AB2868F7-FE10-4289-A5BD-90763C7A2F5A}"/>
          </ac:spMkLst>
        </pc:spChg>
        <pc:spChg chg="del">
          <ac:chgData name="Lindsey Anderson" userId="6d4fb49d4867a9b1" providerId="LiveId" clId="{D1AA27A9-1AC7-435F-8C1A-0144B73E1808}" dt="2022-10-24T05:07:07.520" v="0" actId="26606"/>
          <ac:spMkLst>
            <pc:docMk/>
            <pc:sldMk cId="4097141649" sldId="256"/>
            <ac:spMk id="1036" creationId="{EA4E4267-CAF0-4C38-8DC6-CD3B1A9F046E}"/>
          </ac:spMkLst>
        </pc:spChg>
        <pc:spChg chg="del">
          <ac:chgData name="Lindsey Anderson" userId="6d4fb49d4867a9b1" providerId="LiveId" clId="{D1AA27A9-1AC7-435F-8C1A-0144B73E1808}" dt="2022-10-24T05:07:07.520" v="0" actId="26606"/>
          <ac:spMkLst>
            <pc:docMk/>
            <pc:sldMk cId="4097141649" sldId="256"/>
            <ac:spMk id="1037" creationId="{BD94142C-10EE-487C-A327-404FDF358F22}"/>
          </ac:spMkLst>
        </pc:spChg>
        <pc:spChg chg="del">
          <ac:chgData name="Lindsey Anderson" userId="6d4fb49d4867a9b1" providerId="LiveId" clId="{D1AA27A9-1AC7-435F-8C1A-0144B73E1808}" dt="2022-10-24T05:07:07.520" v="0" actId="26606"/>
          <ac:spMkLst>
            <pc:docMk/>
            <pc:sldMk cId="4097141649" sldId="256"/>
            <ac:spMk id="1038" creationId="{0EE3ACC5-126D-4BA4-8B45-7F0B5B839C51}"/>
          </ac:spMkLst>
        </pc:spChg>
        <pc:spChg chg="del">
          <ac:chgData name="Lindsey Anderson" userId="6d4fb49d4867a9b1" providerId="LiveId" clId="{D1AA27A9-1AC7-435F-8C1A-0144B73E1808}" dt="2022-10-24T05:07:07.520" v="0" actId="26606"/>
          <ac:spMkLst>
            <pc:docMk/>
            <pc:sldMk cId="4097141649" sldId="256"/>
            <ac:spMk id="1039" creationId="{5F7FAC2D-7A74-4939-A917-A1A5AF935685}"/>
          </ac:spMkLst>
        </pc:spChg>
        <pc:spChg chg="add del">
          <ac:chgData name="Lindsey Anderson" userId="6d4fb49d4867a9b1" providerId="LiveId" clId="{D1AA27A9-1AC7-435F-8C1A-0144B73E1808}" dt="2022-10-24T05:07:25.939" v="4" actId="26606"/>
          <ac:spMkLst>
            <pc:docMk/>
            <pc:sldMk cId="4097141649" sldId="256"/>
            <ac:spMk id="1040" creationId="{BA53A868-C420-4BAE-9244-EC162AF05CFC}"/>
          </ac:spMkLst>
        </pc:spChg>
        <pc:spChg chg="del">
          <ac:chgData name="Lindsey Anderson" userId="6d4fb49d4867a9b1" providerId="LiveId" clId="{D1AA27A9-1AC7-435F-8C1A-0144B73E1808}" dt="2022-10-24T05:07:07.520" v="0" actId="26606"/>
          <ac:spMkLst>
            <pc:docMk/>
            <pc:sldMk cId="4097141649" sldId="256"/>
            <ac:spMk id="1041" creationId="{BA53A868-C420-4BAE-9244-EC162AF05CFC}"/>
          </ac:spMkLst>
        </pc:spChg>
        <pc:spChg chg="add del">
          <ac:chgData name="Lindsey Anderson" userId="6d4fb49d4867a9b1" providerId="LiveId" clId="{D1AA27A9-1AC7-435F-8C1A-0144B73E1808}" dt="2022-10-24T05:07:35.274" v="8" actId="26606"/>
          <ac:spMkLst>
            <pc:docMk/>
            <pc:sldMk cId="4097141649" sldId="256"/>
            <ac:spMk id="1048" creationId="{C56AE383-06A1-42D3-B1AF-CE22194F54B7}"/>
          </ac:spMkLst>
        </pc:spChg>
        <pc:spChg chg="add del">
          <ac:chgData name="Lindsey Anderson" userId="6d4fb49d4867a9b1" providerId="LiveId" clId="{D1AA27A9-1AC7-435F-8C1A-0144B73E1808}" dt="2022-10-24T05:07:35.274" v="8" actId="26606"/>
          <ac:spMkLst>
            <pc:docMk/>
            <pc:sldMk cId="4097141649" sldId="256"/>
            <ac:spMk id="1049" creationId="{3D70B90B-BED1-4715-9BFE-9622C47A2B2F}"/>
          </ac:spMkLst>
        </pc:spChg>
        <pc:spChg chg="add del">
          <ac:chgData name="Lindsey Anderson" userId="6d4fb49d4867a9b1" providerId="LiveId" clId="{D1AA27A9-1AC7-435F-8C1A-0144B73E1808}" dt="2022-10-25T04:14:06.884" v="1056" actId="26606"/>
          <ac:spMkLst>
            <pc:docMk/>
            <pc:sldMk cId="4097141649" sldId="256"/>
            <ac:spMk id="1051" creationId="{EA4E4267-CAF0-4C38-8DC6-CD3B1A9F046E}"/>
          </ac:spMkLst>
        </pc:spChg>
        <pc:spChg chg="add del">
          <ac:chgData name="Lindsey Anderson" userId="6d4fb49d4867a9b1" providerId="LiveId" clId="{D1AA27A9-1AC7-435F-8C1A-0144B73E1808}" dt="2022-10-25T04:14:06.884" v="1056" actId="26606"/>
          <ac:spMkLst>
            <pc:docMk/>
            <pc:sldMk cId="4097141649" sldId="256"/>
            <ac:spMk id="1052" creationId="{0EE3ACC5-126D-4BA4-8B45-7F0B5B839C51}"/>
          </ac:spMkLst>
        </pc:spChg>
        <pc:spChg chg="add del">
          <ac:chgData name="Lindsey Anderson" userId="6d4fb49d4867a9b1" providerId="LiveId" clId="{D1AA27A9-1AC7-435F-8C1A-0144B73E1808}" dt="2022-10-25T04:14:06.884" v="1056" actId="26606"/>
          <ac:spMkLst>
            <pc:docMk/>
            <pc:sldMk cId="4097141649" sldId="256"/>
            <ac:spMk id="1053" creationId="{AB2868F7-FE10-4289-A5BD-90763C7A2F5A}"/>
          </ac:spMkLst>
        </pc:spChg>
        <pc:spChg chg="add del">
          <ac:chgData name="Lindsey Anderson" userId="6d4fb49d4867a9b1" providerId="LiveId" clId="{D1AA27A9-1AC7-435F-8C1A-0144B73E1808}" dt="2022-10-25T04:14:06.884" v="1056" actId="26606"/>
          <ac:spMkLst>
            <pc:docMk/>
            <pc:sldMk cId="4097141649" sldId="256"/>
            <ac:spMk id="1054" creationId="{BD94142C-10EE-487C-A327-404FDF358F22}"/>
          </ac:spMkLst>
        </pc:spChg>
        <pc:spChg chg="add del">
          <ac:chgData name="Lindsey Anderson" userId="6d4fb49d4867a9b1" providerId="LiveId" clId="{D1AA27A9-1AC7-435F-8C1A-0144B73E1808}" dt="2022-10-25T04:14:06.884" v="1056" actId="26606"/>
          <ac:spMkLst>
            <pc:docMk/>
            <pc:sldMk cId="4097141649" sldId="256"/>
            <ac:spMk id="1055" creationId="{5F7FAC2D-7A74-4939-A917-A1A5AF935685}"/>
          </ac:spMkLst>
        </pc:spChg>
        <pc:spChg chg="add del">
          <ac:chgData name="Lindsey Anderson" userId="6d4fb49d4867a9b1" providerId="LiveId" clId="{D1AA27A9-1AC7-435F-8C1A-0144B73E1808}" dt="2022-10-25T04:14:06.884" v="1056" actId="26606"/>
          <ac:spMkLst>
            <pc:docMk/>
            <pc:sldMk cId="4097141649" sldId="256"/>
            <ac:spMk id="1056" creationId="{BA53A868-C420-4BAE-9244-EC162AF05CFC}"/>
          </ac:spMkLst>
        </pc:spChg>
        <pc:spChg chg="add">
          <ac:chgData name="Lindsey Anderson" userId="6d4fb49d4867a9b1" providerId="LiveId" clId="{D1AA27A9-1AC7-435F-8C1A-0144B73E1808}" dt="2022-10-25T04:14:06.884" v="1056" actId="26606"/>
          <ac:spMkLst>
            <pc:docMk/>
            <pc:sldMk cId="4097141649" sldId="256"/>
            <ac:spMk id="1064" creationId="{C8AC92D2-D6DE-4772-A874-5D65F883FCDB}"/>
          </ac:spMkLst>
        </pc:spChg>
        <pc:spChg chg="add">
          <ac:chgData name="Lindsey Anderson" userId="6d4fb49d4867a9b1" providerId="LiveId" clId="{D1AA27A9-1AC7-435F-8C1A-0144B73E1808}" dt="2022-10-25T04:14:06.884" v="1056" actId="26606"/>
          <ac:spMkLst>
            <pc:docMk/>
            <pc:sldMk cId="4097141649" sldId="256"/>
            <ac:spMk id="1066" creationId="{0F2E3678-25D0-49F9-9BD6-8D4D605650E5}"/>
          </ac:spMkLst>
        </pc:spChg>
        <pc:spChg chg="add">
          <ac:chgData name="Lindsey Anderson" userId="6d4fb49d4867a9b1" providerId="LiveId" clId="{D1AA27A9-1AC7-435F-8C1A-0144B73E1808}" dt="2022-10-25T04:14:06.884" v="1056" actId="26606"/>
          <ac:spMkLst>
            <pc:docMk/>
            <pc:sldMk cId="4097141649" sldId="256"/>
            <ac:spMk id="1068" creationId="{63A45CD5-61B0-48E1-8090-7584418C274A}"/>
          </ac:spMkLst>
        </pc:spChg>
        <pc:picChg chg="mod">
          <ac:chgData name="Lindsey Anderson" userId="6d4fb49d4867a9b1" providerId="LiveId" clId="{D1AA27A9-1AC7-435F-8C1A-0144B73E1808}" dt="2022-10-25T04:14:06.884" v="1056" actId="26606"/>
          <ac:picMkLst>
            <pc:docMk/>
            <pc:sldMk cId="4097141649" sldId="256"/>
            <ac:picMk id="1026" creationId="{7B60FB52-EF28-BE95-A9F8-0A668807ADD4}"/>
          </ac:picMkLst>
        </pc:picChg>
        <pc:cxnChg chg="add del">
          <ac:chgData name="Lindsey Anderson" userId="6d4fb49d4867a9b1" providerId="LiveId" clId="{D1AA27A9-1AC7-435F-8C1A-0144B73E1808}" dt="2022-10-24T05:07:25.939" v="4" actId="26606"/>
          <ac:cxnSpMkLst>
            <pc:docMk/>
            <pc:sldMk cId="4097141649" sldId="256"/>
            <ac:cxnSpMk id="1042" creationId="{C2686EF3-81CC-419F-96C3-002A75880309}"/>
          </ac:cxnSpMkLst>
        </pc:cxnChg>
        <pc:cxnChg chg="del">
          <ac:chgData name="Lindsey Anderson" userId="6d4fb49d4867a9b1" providerId="LiveId" clId="{D1AA27A9-1AC7-435F-8C1A-0144B73E1808}" dt="2022-10-24T05:07:07.520" v="0" actId="26606"/>
          <ac:cxnSpMkLst>
            <pc:docMk/>
            <pc:sldMk cId="4097141649" sldId="256"/>
            <ac:cxnSpMk id="1043" creationId="{C2686EF3-81CC-419F-96C3-002A75880309}"/>
          </ac:cxnSpMkLst>
        </pc:cxnChg>
        <pc:cxnChg chg="add del">
          <ac:chgData name="Lindsey Anderson" userId="6d4fb49d4867a9b1" providerId="LiveId" clId="{D1AA27A9-1AC7-435F-8C1A-0144B73E1808}" dt="2022-10-24T05:07:25.939" v="4" actId="26606"/>
          <ac:cxnSpMkLst>
            <pc:docMk/>
            <pc:sldMk cId="4097141649" sldId="256"/>
            <ac:cxnSpMk id="1044" creationId="{F8D93CCA-A85E-4529-A6F0-8BB54D27BCD1}"/>
          </ac:cxnSpMkLst>
        </pc:cxnChg>
        <pc:cxnChg chg="del">
          <ac:chgData name="Lindsey Anderson" userId="6d4fb49d4867a9b1" providerId="LiveId" clId="{D1AA27A9-1AC7-435F-8C1A-0144B73E1808}" dt="2022-10-24T05:07:07.520" v="0" actId="26606"/>
          <ac:cxnSpMkLst>
            <pc:docMk/>
            <pc:sldMk cId="4097141649" sldId="256"/>
            <ac:cxnSpMk id="1045" creationId="{F8D93CCA-A85E-4529-A6F0-8BB54D27BCD1}"/>
          </ac:cxnSpMkLst>
        </pc:cxnChg>
        <pc:cxnChg chg="add del">
          <ac:chgData name="Lindsey Anderson" userId="6d4fb49d4867a9b1" providerId="LiveId" clId="{D1AA27A9-1AC7-435F-8C1A-0144B73E1808}" dt="2022-10-24T05:07:25.939" v="4" actId="26606"/>
          <ac:cxnSpMkLst>
            <pc:docMk/>
            <pc:sldMk cId="4097141649" sldId="256"/>
            <ac:cxnSpMk id="1046" creationId="{1ECFA516-C18C-41AE-AFF2-A0D0A59C9E90}"/>
          </ac:cxnSpMkLst>
        </pc:cxnChg>
        <pc:cxnChg chg="del">
          <ac:chgData name="Lindsey Anderson" userId="6d4fb49d4867a9b1" providerId="LiveId" clId="{D1AA27A9-1AC7-435F-8C1A-0144B73E1808}" dt="2022-10-24T05:07:07.520" v="0" actId="26606"/>
          <ac:cxnSpMkLst>
            <pc:docMk/>
            <pc:sldMk cId="4097141649" sldId="256"/>
            <ac:cxnSpMk id="1047" creationId="{1ECFA516-C18C-41AE-AFF2-A0D0A59C9E90}"/>
          </ac:cxnSpMkLst>
        </pc:cxnChg>
        <pc:cxnChg chg="add del">
          <ac:chgData name="Lindsey Anderson" userId="6d4fb49d4867a9b1" providerId="LiveId" clId="{D1AA27A9-1AC7-435F-8C1A-0144B73E1808}" dt="2022-10-25T04:14:06.884" v="1056" actId="26606"/>
          <ac:cxnSpMkLst>
            <pc:docMk/>
            <pc:sldMk cId="4097141649" sldId="256"/>
            <ac:cxnSpMk id="1057" creationId="{C2686EF3-81CC-419F-96C3-002A75880309}"/>
          </ac:cxnSpMkLst>
        </pc:cxnChg>
        <pc:cxnChg chg="add del">
          <ac:chgData name="Lindsey Anderson" userId="6d4fb49d4867a9b1" providerId="LiveId" clId="{D1AA27A9-1AC7-435F-8C1A-0144B73E1808}" dt="2022-10-25T04:14:06.884" v="1056" actId="26606"/>
          <ac:cxnSpMkLst>
            <pc:docMk/>
            <pc:sldMk cId="4097141649" sldId="256"/>
            <ac:cxnSpMk id="1058" creationId="{F8D93CCA-A85E-4529-A6F0-8BB54D27BCD1}"/>
          </ac:cxnSpMkLst>
        </pc:cxnChg>
        <pc:cxnChg chg="add del">
          <ac:chgData name="Lindsey Anderson" userId="6d4fb49d4867a9b1" providerId="LiveId" clId="{D1AA27A9-1AC7-435F-8C1A-0144B73E1808}" dt="2022-10-25T04:14:06.884" v="1056" actId="26606"/>
          <ac:cxnSpMkLst>
            <pc:docMk/>
            <pc:sldMk cId="4097141649" sldId="256"/>
            <ac:cxnSpMk id="1059" creationId="{1ECFA516-C18C-41AE-AFF2-A0D0A59C9E90}"/>
          </ac:cxnSpMkLst>
        </pc:cxnChg>
        <pc:cxnChg chg="add">
          <ac:chgData name="Lindsey Anderson" userId="6d4fb49d4867a9b1" providerId="LiveId" clId="{D1AA27A9-1AC7-435F-8C1A-0144B73E1808}" dt="2022-10-25T04:14:06.884" v="1056" actId="26606"/>
          <ac:cxnSpMkLst>
            <pc:docMk/>
            <pc:sldMk cId="4097141649" sldId="256"/>
            <ac:cxnSpMk id="1070" creationId="{C6D4C1FD-C274-4FA8-939A-09E6498EFC7D}"/>
          </ac:cxnSpMkLst>
        </pc:cxnChg>
        <pc:cxnChg chg="add">
          <ac:chgData name="Lindsey Anderson" userId="6d4fb49d4867a9b1" providerId="LiveId" clId="{D1AA27A9-1AC7-435F-8C1A-0144B73E1808}" dt="2022-10-25T04:14:06.884" v="1056" actId="26606"/>
          <ac:cxnSpMkLst>
            <pc:docMk/>
            <pc:sldMk cId="4097141649" sldId="256"/>
            <ac:cxnSpMk id="1072" creationId="{C13D4426-8AD5-43D7-8033-05DBB3BFE65E}"/>
          </ac:cxnSpMkLst>
        </pc:cxnChg>
        <pc:cxnChg chg="add">
          <ac:chgData name="Lindsey Anderson" userId="6d4fb49d4867a9b1" providerId="LiveId" clId="{D1AA27A9-1AC7-435F-8C1A-0144B73E1808}" dt="2022-10-25T04:14:06.884" v="1056" actId="26606"/>
          <ac:cxnSpMkLst>
            <pc:docMk/>
            <pc:sldMk cId="4097141649" sldId="256"/>
            <ac:cxnSpMk id="1074" creationId="{1EC8029B-C6E2-4459-859A-7539865E0066}"/>
          </ac:cxnSpMkLst>
        </pc:cxnChg>
      </pc:sldChg>
      <pc:sldChg chg="addSp delSp modSp new mod modTransition modAnim">
        <pc:chgData name="Lindsey Anderson" userId="6d4fb49d4867a9b1" providerId="LiveId" clId="{D1AA27A9-1AC7-435F-8C1A-0144B73E1808}" dt="2022-10-24T05:27:31.132" v="20"/>
        <pc:sldMkLst>
          <pc:docMk/>
          <pc:sldMk cId="4235684259" sldId="257"/>
        </pc:sldMkLst>
        <pc:spChg chg="add del">
          <ac:chgData name="Lindsey Anderson" userId="6d4fb49d4867a9b1" providerId="LiveId" clId="{D1AA27A9-1AC7-435F-8C1A-0144B73E1808}" dt="2022-10-24T05:23:18.242" v="12" actId="478"/>
          <ac:spMkLst>
            <pc:docMk/>
            <pc:sldMk cId="4235684259" sldId="257"/>
            <ac:spMk id="3" creationId="{7BF9E764-0A3C-5A47-1B53-17207211B8E9}"/>
          </ac:spMkLst>
        </pc:spChg>
        <pc:picChg chg="add mod">
          <ac:chgData name="Lindsey Anderson" userId="6d4fb49d4867a9b1" providerId="LiveId" clId="{D1AA27A9-1AC7-435F-8C1A-0144B73E1808}" dt="2022-10-24T05:23:36.165" v="16" actId="1076"/>
          <ac:picMkLst>
            <pc:docMk/>
            <pc:sldMk cId="4235684259" sldId="257"/>
            <ac:picMk id="4" creationId="{B56ACC51-2C5D-C38C-3543-11DEAA2F9760}"/>
          </ac:picMkLst>
        </pc:picChg>
      </pc:sldChg>
      <pc:sldChg chg="addSp delSp modSp new mod modTransition setBg setClrOvrMap">
        <pc:chgData name="Lindsey Anderson" userId="6d4fb49d4867a9b1" providerId="LiveId" clId="{D1AA27A9-1AC7-435F-8C1A-0144B73E1808}" dt="2022-10-25T04:11:02.800" v="990"/>
        <pc:sldMkLst>
          <pc:docMk/>
          <pc:sldMk cId="714491395" sldId="258"/>
        </pc:sldMkLst>
        <pc:spChg chg="mod ord">
          <ac:chgData name="Lindsey Anderson" userId="6d4fb49d4867a9b1" providerId="LiveId" clId="{D1AA27A9-1AC7-435F-8C1A-0144B73E1808}" dt="2022-10-25T03:59:57.961" v="287" actId="14100"/>
          <ac:spMkLst>
            <pc:docMk/>
            <pc:sldMk cId="714491395" sldId="258"/>
            <ac:spMk id="2" creationId="{4F568E91-ADA1-856A-277C-2D6A7B1B4A4C}"/>
          </ac:spMkLst>
        </pc:spChg>
        <pc:spChg chg="add mod">
          <ac:chgData name="Lindsey Anderson" userId="6d4fb49d4867a9b1" providerId="LiveId" clId="{D1AA27A9-1AC7-435F-8C1A-0144B73E1808}" dt="2022-10-24T22:55:38.084" v="187" actId="20577"/>
          <ac:spMkLst>
            <pc:docMk/>
            <pc:sldMk cId="714491395" sldId="258"/>
            <ac:spMk id="3" creationId="{F744C8B7-AA4B-416E-1A8C-44B2FA23A8E9}"/>
          </ac:spMkLst>
        </pc:spChg>
        <pc:spChg chg="add del mod">
          <ac:chgData name="Lindsey Anderson" userId="6d4fb49d4867a9b1" providerId="LiveId" clId="{D1AA27A9-1AC7-435F-8C1A-0144B73E1808}" dt="2022-10-24T05:37:47.176" v="152" actId="478"/>
          <ac:spMkLst>
            <pc:docMk/>
            <pc:sldMk cId="714491395" sldId="258"/>
            <ac:spMk id="4" creationId="{0F74FA9E-36A0-41EB-5990-6E2D145F62AD}"/>
          </ac:spMkLst>
        </pc:spChg>
        <pc:spChg chg="add del mod">
          <ac:chgData name="Lindsey Anderson" userId="6d4fb49d4867a9b1" providerId="LiveId" clId="{D1AA27A9-1AC7-435F-8C1A-0144B73E1808}" dt="2022-10-25T04:07:49.407" v="989" actId="33524"/>
          <ac:spMkLst>
            <pc:docMk/>
            <pc:sldMk cId="714491395" sldId="258"/>
            <ac:spMk id="4" creationId="{C5CB2961-A8E4-9A2C-6BA3-336B6946D521}"/>
          </ac:spMkLst>
        </pc:spChg>
        <pc:spChg chg="add mod">
          <ac:chgData name="Lindsey Anderson" userId="6d4fb49d4867a9b1" providerId="LiveId" clId="{D1AA27A9-1AC7-435F-8C1A-0144B73E1808}" dt="2022-10-24T05:41:24.157" v="168" actId="1076"/>
          <ac:spMkLst>
            <pc:docMk/>
            <pc:sldMk cId="714491395" sldId="258"/>
            <ac:spMk id="5" creationId="{0C4A372B-7B82-CFA1-BB92-AEDA4BE9E89D}"/>
          </ac:spMkLst>
        </pc:spChg>
        <pc:spChg chg="add del">
          <ac:chgData name="Lindsey Anderson" userId="6d4fb49d4867a9b1" providerId="LiveId" clId="{D1AA27A9-1AC7-435F-8C1A-0144B73E1808}" dt="2022-10-24T05:38:22.324" v="153" actId="26606"/>
          <ac:spMkLst>
            <pc:docMk/>
            <pc:sldMk cId="714491395" sldId="258"/>
            <ac:spMk id="2055" creationId="{1E94681D-2A4C-4A8D-B9B5-31D440D0328D}"/>
          </ac:spMkLst>
        </pc:spChg>
        <pc:spChg chg="add del">
          <ac:chgData name="Lindsey Anderson" userId="6d4fb49d4867a9b1" providerId="LiveId" clId="{D1AA27A9-1AC7-435F-8C1A-0144B73E1808}" dt="2022-10-24T05:38:22.324" v="153" actId="26606"/>
          <ac:spMkLst>
            <pc:docMk/>
            <pc:sldMk cId="714491395" sldId="258"/>
            <ac:spMk id="2057" creationId="{04B7AC44-1B7B-4F09-9AA4-3DFDEC5751A8}"/>
          </ac:spMkLst>
        </pc:spChg>
        <pc:spChg chg="add del">
          <ac:chgData name="Lindsey Anderson" userId="6d4fb49d4867a9b1" providerId="LiveId" clId="{D1AA27A9-1AC7-435F-8C1A-0144B73E1808}" dt="2022-10-24T05:38:22.324" v="153" actId="26606"/>
          <ac:spMkLst>
            <pc:docMk/>
            <pc:sldMk cId="714491395" sldId="258"/>
            <ac:spMk id="2059" creationId="{6683E473-94FF-4ACE-9433-1F14799E8907}"/>
          </ac:spMkLst>
        </pc:spChg>
        <pc:spChg chg="add del">
          <ac:chgData name="Lindsey Anderson" userId="6d4fb49d4867a9b1" providerId="LiveId" clId="{D1AA27A9-1AC7-435F-8C1A-0144B73E1808}" dt="2022-10-24T05:38:22.324" v="153" actId="26606"/>
          <ac:spMkLst>
            <pc:docMk/>
            <pc:sldMk cId="714491395" sldId="258"/>
            <ac:spMk id="2061" creationId="{4E9EDDFA-8F05-462B-8D3E-5B9C4FBC735B}"/>
          </ac:spMkLst>
        </pc:spChg>
        <pc:spChg chg="add del">
          <ac:chgData name="Lindsey Anderson" userId="6d4fb49d4867a9b1" providerId="LiveId" clId="{D1AA27A9-1AC7-435F-8C1A-0144B73E1808}" dt="2022-10-24T05:38:22.324" v="153" actId="26606"/>
          <ac:spMkLst>
            <pc:docMk/>
            <pc:sldMk cId="714491395" sldId="258"/>
            <ac:spMk id="2063" creationId="{143F9A23-3237-4ED6-A1E9-C0E6530E053B}"/>
          </ac:spMkLst>
        </pc:spChg>
        <pc:spChg chg="add del">
          <ac:chgData name="Lindsey Anderson" userId="6d4fb49d4867a9b1" providerId="LiveId" clId="{D1AA27A9-1AC7-435F-8C1A-0144B73E1808}" dt="2022-10-24T05:38:22.324" v="153" actId="26606"/>
          <ac:spMkLst>
            <pc:docMk/>
            <pc:sldMk cId="714491395" sldId="258"/>
            <ac:spMk id="2065" creationId="{C63CD46D-4335-4BA4-842A-BF835A99CB2C}"/>
          </ac:spMkLst>
        </pc:spChg>
        <pc:spChg chg="add">
          <ac:chgData name="Lindsey Anderson" userId="6d4fb49d4867a9b1" providerId="LiveId" clId="{D1AA27A9-1AC7-435F-8C1A-0144B73E1808}" dt="2022-10-24T05:38:22.324" v="153" actId="26606"/>
          <ac:spMkLst>
            <pc:docMk/>
            <pc:sldMk cId="714491395" sldId="258"/>
            <ac:spMk id="2070" creationId="{904DB13E-F722-4ED6-BB00-556651E95281}"/>
          </ac:spMkLst>
        </pc:spChg>
        <pc:spChg chg="add">
          <ac:chgData name="Lindsey Anderson" userId="6d4fb49d4867a9b1" providerId="LiveId" clId="{D1AA27A9-1AC7-435F-8C1A-0144B73E1808}" dt="2022-10-24T05:38:22.324" v="153" actId="26606"/>
          <ac:spMkLst>
            <pc:docMk/>
            <pc:sldMk cId="714491395" sldId="258"/>
            <ac:spMk id="2072" creationId="{1E8D93C5-28EB-42D0-86CE-D804955653CC}"/>
          </ac:spMkLst>
        </pc:spChg>
        <pc:spChg chg="add">
          <ac:chgData name="Lindsey Anderson" userId="6d4fb49d4867a9b1" providerId="LiveId" clId="{D1AA27A9-1AC7-435F-8C1A-0144B73E1808}" dt="2022-10-24T05:38:22.324" v="153" actId="26606"/>
          <ac:spMkLst>
            <pc:docMk/>
            <pc:sldMk cId="714491395" sldId="258"/>
            <ac:spMk id="2074" creationId="{AB1B1E7D-F76D-4744-AF85-239E6998A4C5}"/>
          </ac:spMkLst>
        </pc:spChg>
        <pc:spChg chg="add">
          <ac:chgData name="Lindsey Anderson" userId="6d4fb49d4867a9b1" providerId="LiveId" clId="{D1AA27A9-1AC7-435F-8C1A-0144B73E1808}" dt="2022-10-24T05:38:22.324" v="153" actId="26606"/>
          <ac:spMkLst>
            <pc:docMk/>
            <pc:sldMk cId="714491395" sldId="258"/>
            <ac:spMk id="2076" creationId="{3BB65211-00DB-45B6-A223-033B2D19CBE8}"/>
          </ac:spMkLst>
        </pc:spChg>
        <pc:spChg chg="add">
          <ac:chgData name="Lindsey Anderson" userId="6d4fb49d4867a9b1" providerId="LiveId" clId="{D1AA27A9-1AC7-435F-8C1A-0144B73E1808}" dt="2022-10-24T05:38:22.324" v="153" actId="26606"/>
          <ac:spMkLst>
            <pc:docMk/>
            <pc:sldMk cId="714491395" sldId="258"/>
            <ac:spMk id="2083" creationId="{9891C27D-8C9D-415C-A639-23D76B7B1C1D}"/>
          </ac:spMkLst>
        </pc:spChg>
        <pc:spChg chg="add">
          <ac:chgData name="Lindsey Anderson" userId="6d4fb49d4867a9b1" providerId="LiveId" clId="{D1AA27A9-1AC7-435F-8C1A-0144B73E1808}" dt="2022-10-24T05:38:22.324" v="153" actId="26606"/>
          <ac:spMkLst>
            <pc:docMk/>
            <pc:sldMk cId="714491395" sldId="258"/>
            <ac:spMk id="2085" creationId="{E8F4C0D6-B7E0-42D0-A57F-6781017A2164}"/>
          </ac:spMkLst>
        </pc:spChg>
        <pc:spChg chg="add">
          <ac:chgData name="Lindsey Anderson" userId="6d4fb49d4867a9b1" providerId="LiveId" clId="{D1AA27A9-1AC7-435F-8C1A-0144B73E1808}" dt="2022-10-24T05:38:22.324" v="153" actId="26606"/>
          <ac:spMkLst>
            <pc:docMk/>
            <pc:sldMk cId="714491395" sldId="258"/>
            <ac:spMk id="2087" creationId="{5B4D6D08-A7F1-4445-BA2E-E449562C04C1}"/>
          </ac:spMkLst>
        </pc:spChg>
        <pc:spChg chg="add">
          <ac:chgData name="Lindsey Anderson" userId="6d4fb49d4867a9b1" providerId="LiveId" clId="{D1AA27A9-1AC7-435F-8C1A-0144B73E1808}" dt="2022-10-24T05:38:22.324" v="153" actId="26606"/>
          <ac:spMkLst>
            <pc:docMk/>
            <pc:sldMk cId="714491395" sldId="258"/>
            <ac:spMk id="2089" creationId="{3A7C1A41-D915-4D26-8D5E-C01B27160A80}"/>
          </ac:spMkLst>
        </pc:spChg>
        <pc:spChg chg="add">
          <ac:chgData name="Lindsey Anderson" userId="6d4fb49d4867a9b1" providerId="LiveId" clId="{D1AA27A9-1AC7-435F-8C1A-0144B73E1808}" dt="2022-10-24T05:38:22.324" v="153" actId="26606"/>
          <ac:spMkLst>
            <pc:docMk/>
            <pc:sldMk cId="714491395" sldId="258"/>
            <ac:spMk id="2091" creationId="{A50B663E-F671-4504-99A8-4559554692B0}"/>
          </ac:spMkLst>
        </pc:spChg>
        <pc:spChg chg="add">
          <ac:chgData name="Lindsey Anderson" userId="6d4fb49d4867a9b1" providerId="LiveId" clId="{D1AA27A9-1AC7-435F-8C1A-0144B73E1808}" dt="2022-10-24T05:38:22.324" v="153" actId="26606"/>
          <ac:spMkLst>
            <pc:docMk/>
            <pc:sldMk cId="714491395" sldId="258"/>
            <ac:spMk id="2093" creationId="{2EF89585-ECD6-4B38-96B1-AD41A1BD4BE1}"/>
          </ac:spMkLst>
        </pc:spChg>
        <pc:spChg chg="add">
          <ac:chgData name="Lindsey Anderson" userId="6d4fb49d4867a9b1" providerId="LiveId" clId="{D1AA27A9-1AC7-435F-8C1A-0144B73E1808}" dt="2022-10-24T05:38:22.324" v="153" actId="26606"/>
          <ac:spMkLst>
            <pc:docMk/>
            <pc:sldMk cId="714491395" sldId="258"/>
            <ac:spMk id="2101" creationId="{3F4C63FE-9526-4F8E-BCFD-954D2EF9475B}"/>
          </ac:spMkLst>
        </pc:spChg>
        <pc:grpChg chg="add">
          <ac:chgData name="Lindsey Anderson" userId="6d4fb49d4867a9b1" providerId="LiveId" clId="{D1AA27A9-1AC7-435F-8C1A-0144B73E1808}" dt="2022-10-24T05:38:22.324" v="153" actId="26606"/>
          <ac:grpSpMkLst>
            <pc:docMk/>
            <pc:sldMk cId="714491395" sldId="258"/>
            <ac:grpSpMk id="2078" creationId="{E26428D7-C6F3-473D-A360-A3F5C3E8728C}"/>
          </ac:grpSpMkLst>
        </pc:grpChg>
        <pc:graphicFrameChg chg="add del">
          <ac:chgData name="Lindsey Anderson" userId="6d4fb49d4867a9b1" providerId="LiveId" clId="{D1AA27A9-1AC7-435F-8C1A-0144B73E1808}" dt="2022-10-25T04:07:40.855" v="988" actId="26606"/>
          <ac:graphicFrameMkLst>
            <pc:docMk/>
            <pc:sldMk cId="714491395" sldId="258"/>
            <ac:graphicFrameMk id="2103" creationId="{D67FAAB0-699F-9684-F072-86C467AC0EB9}"/>
          </ac:graphicFrameMkLst>
        </pc:graphicFrameChg>
        <pc:picChg chg="add mod">
          <ac:chgData name="Lindsey Anderson" userId="6d4fb49d4867a9b1" providerId="LiveId" clId="{D1AA27A9-1AC7-435F-8C1A-0144B73E1808}" dt="2022-10-24T05:38:22.324" v="153" actId="26606"/>
          <ac:picMkLst>
            <pc:docMk/>
            <pc:sldMk cId="714491395" sldId="258"/>
            <ac:picMk id="2050" creationId="{BD2AA434-9BF9-CAD2-8B93-4C564BB79E7E}"/>
          </ac:picMkLst>
        </pc:picChg>
        <pc:cxnChg chg="add">
          <ac:chgData name="Lindsey Anderson" userId="6d4fb49d4867a9b1" providerId="LiveId" clId="{D1AA27A9-1AC7-435F-8C1A-0144B73E1808}" dt="2022-10-24T05:38:22.324" v="153" actId="26606"/>
          <ac:cxnSpMkLst>
            <pc:docMk/>
            <pc:sldMk cId="714491395" sldId="258"/>
            <ac:cxnSpMk id="2095" creationId="{1B6FCD50-3FE8-4AB2-B746-2CC0EA9D4074}"/>
          </ac:cxnSpMkLst>
        </pc:cxnChg>
        <pc:cxnChg chg="add">
          <ac:chgData name="Lindsey Anderson" userId="6d4fb49d4867a9b1" providerId="LiveId" clId="{D1AA27A9-1AC7-435F-8C1A-0144B73E1808}" dt="2022-10-24T05:38:22.324" v="153" actId="26606"/>
          <ac:cxnSpMkLst>
            <pc:docMk/>
            <pc:sldMk cId="714491395" sldId="258"/>
            <ac:cxnSpMk id="2097" creationId="{B3E90108-E441-4AF0-A059-613D076C7CDA}"/>
          </ac:cxnSpMkLst>
        </pc:cxnChg>
        <pc:cxnChg chg="add">
          <ac:chgData name="Lindsey Anderson" userId="6d4fb49d4867a9b1" providerId="LiveId" clId="{D1AA27A9-1AC7-435F-8C1A-0144B73E1808}" dt="2022-10-24T05:38:22.324" v="153" actId="26606"/>
          <ac:cxnSpMkLst>
            <pc:docMk/>
            <pc:sldMk cId="714491395" sldId="258"/>
            <ac:cxnSpMk id="2099" creationId="{0B422045-789A-442D-9E39-6FC4EC452C4C}"/>
          </ac:cxnSpMkLst>
        </pc:cxnChg>
      </pc:sldChg>
      <pc:sldChg chg="delSp modSp new del mod">
        <pc:chgData name="Lindsey Anderson" userId="6d4fb49d4867a9b1" providerId="LiveId" clId="{D1AA27A9-1AC7-435F-8C1A-0144B73E1808}" dt="2022-10-25T03:46:03.510" v="206" actId="2696"/>
        <pc:sldMkLst>
          <pc:docMk/>
          <pc:sldMk cId="207316954" sldId="259"/>
        </pc:sldMkLst>
        <pc:spChg chg="mod">
          <ac:chgData name="Lindsey Anderson" userId="6d4fb49d4867a9b1" providerId="LiveId" clId="{D1AA27A9-1AC7-435F-8C1A-0144B73E1808}" dt="2022-10-25T03:45:23.548" v="203" actId="5793"/>
          <ac:spMkLst>
            <pc:docMk/>
            <pc:sldMk cId="207316954" sldId="259"/>
            <ac:spMk id="2" creationId="{2E7F6C85-1BB0-2E97-DB84-7CA9FCC65F67}"/>
          </ac:spMkLst>
        </pc:spChg>
        <pc:spChg chg="del">
          <ac:chgData name="Lindsey Anderson" userId="6d4fb49d4867a9b1" providerId="LiveId" clId="{D1AA27A9-1AC7-435F-8C1A-0144B73E1808}" dt="2022-10-25T03:45:16.072" v="189" actId="478"/>
          <ac:spMkLst>
            <pc:docMk/>
            <pc:sldMk cId="207316954" sldId="259"/>
            <ac:spMk id="3" creationId="{D0E9C389-B25B-0E67-9EB9-9735331BA877}"/>
          </ac:spMkLst>
        </pc:spChg>
        <pc:spChg chg="mod">
          <ac:chgData name="Lindsey Anderson" userId="6d4fb49d4867a9b1" providerId="LiveId" clId="{D1AA27A9-1AC7-435F-8C1A-0144B73E1808}" dt="2022-10-25T03:45:31.069" v="205" actId="27636"/>
          <ac:spMkLst>
            <pc:docMk/>
            <pc:sldMk cId="207316954" sldId="259"/>
            <ac:spMk id="4" creationId="{D8FD36DF-C5C2-8B24-C382-BFE7E5B51CDB}"/>
          </ac:spMkLst>
        </pc:spChg>
      </pc:sldChg>
      <pc:sldChg chg="addSp delSp modSp new mod modTransition setBg">
        <pc:chgData name="Lindsey Anderson" userId="6d4fb49d4867a9b1" providerId="LiveId" clId="{D1AA27A9-1AC7-435F-8C1A-0144B73E1808}" dt="2022-10-25T04:11:09.273" v="991"/>
        <pc:sldMkLst>
          <pc:docMk/>
          <pc:sldMk cId="1891615661" sldId="259"/>
        </pc:sldMkLst>
        <pc:spChg chg="add mod">
          <ac:chgData name="Lindsey Anderson" userId="6d4fb49d4867a9b1" providerId="LiveId" clId="{D1AA27A9-1AC7-435F-8C1A-0144B73E1808}" dt="2022-10-25T03:47:34.753" v="249" actId="113"/>
          <ac:spMkLst>
            <pc:docMk/>
            <pc:sldMk cId="1891615661" sldId="259"/>
            <ac:spMk id="2" creationId="{96D757A0-3423-76B8-3350-66DAB0E8BB1D}"/>
          </ac:spMkLst>
        </pc:spChg>
        <pc:spChg chg="add del mod">
          <ac:chgData name="Lindsey Anderson" userId="6d4fb49d4867a9b1" providerId="LiveId" clId="{D1AA27A9-1AC7-435F-8C1A-0144B73E1808}" dt="2022-10-25T03:46:39.455" v="225" actId="478"/>
          <ac:spMkLst>
            <pc:docMk/>
            <pc:sldMk cId="1891615661" sldId="259"/>
            <ac:spMk id="3" creationId="{725F6135-1635-043D-090A-BA9E89439BAC}"/>
          </ac:spMkLst>
        </pc:spChg>
        <pc:spChg chg="add mod">
          <ac:chgData name="Lindsey Anderson" userId="6d4fb49d4867a9b1" providerId="LiveId" clId="{D1AA27A9-1AC7-435F-8C1A-0144B73E1808}" dt="2022-10-25T03:47:42.645" v="250" actId="113"/>
          <ac:spMkLst>
            <pc:docMk/>
            <pc:sldMk cId="1891615661" sldId="259"/>
            <ac:spMk id="5" creationId="{E1E1FEEF-A02C-76C1-10F8-0811985AD03D}"/>
          </ac:spMkLst>
        </pc:spChg>
        <pc:spChg chg="add del">
          <ac:chgData name="Lindsey Anderson" userId="6d4fb49d4867a9b1" providerId="LiveId" clId="{D1AA27A9-1AC7-435F-8C1A-0144B73E1808}" dt="2022-10-25T03:46:51.976" v="227" actId="26606"/>
          <ac:spMkLst>
            <pc:docMk/>
            <pc:sldMk cId="1891615661" sldId="259"/>
            <ac:spMk id="8" creationId="{1E94681D-2A4C-4A8D-B9B5-31D440D0328D}"/>
          </ac:spMkLst>
        </pc:spChg>
        <pc:spChg chg="add del">
          <ac:chgData name="Lindsey Anderson" userId="6d4fb49d4867a9b1" providerId="LiveId" clId="{D1AA27A9-1AC7-435F-8C1A-0144B73E1808}" dt="2022-10-25T03:46:51.976" v="227" actId="26606"/>
          <ac:spMkLst>
            <pc:docMk/>
            <pc:sldMk cId="1891615661" sldId="259"/>
            <ac:spMk id="10" creationId="{FB65ABA3-820C-4D75-9437-9EFA1ADFE134}"/>
          </ac:spMkLst>
        </pc:spChg>
        <pc:spChg chg="add del">
          <ac:chgData name="Lindsey Anderson" userId="6d4fb49d4867a9b1" providerId="LiveId" clId="{D1AA27A9-1AC7-435F-8C1A-0144B73E1808}" dt="2022-10-25T03:46:51.976" v="227" actId="26606"/>
          <ac:spMkLst>
            <pc:docMk/>
            <pc:sldMk cId="1891615661" sldId="259"/>
            <ac:spMk id="12" creationId="{036BF2FB-90D8-48DB-BD34-D040CDCFF208}"/>
          </ac:spMkLst>
        </pc:spChg>
        <pc:spChg chg="add">
          <ac:chgData name="Lindsey Anderson" userId="6d4fb49d4867a9b1" providerId="LiveId" clId="{D1AA27A9-1AC7-435F-8C1A-0144B73E1808}" dt="2022-10-25T03:46:52.016" v="228" actId="26606"/>
          <ac:spMkLst>
            <pc:docMk/>
            <pc:sldMk cId="1891615661" sldId="259"/>
            <ac:spMk id="14" creationId="{1E94681D-2A4C-4A8D-B9B5-31D440D0328D}"/>
          </ac:spMkLst>
        </pc:spChg>
        <pc:spChg chg="add">
          <ac:chgData name="Lindsey Anderson" userId="6d4fb49d4867a9b1" providerId="LiveId" clId="{D1AA27A9-1AC7-435F-8C1A-0144B73E1808}" dt="2022-10-25T03:46:52.016" v="228" actId="26606"/>
          <ac:spMkLst>
            <pc:docMk/>
            <pc:sldMk cId="1891615661" sldId="259"/>
            <ac:spMk id="15" creationId="{FB65ABA3-820C-4D75-9437-9EFA1ADFE134}"/>
          </ac:spMkLst>
        </pc:spChg>
        <pc:spChg chg="add">
          <ac:chgData name="Lindsey Anderson" userId="6d4fb49d4867a9b1" providerId="LiveId" clId="{D1AA27A9-1AC7-435F-8C1A-0144B73E1808}" dt="2022-10-25T03:46:52.016" v="228" actId="26606"/>
          <ac:spMkLst>
            <pc:docMk/>
            <pc:sldMk cId="1891615661" sldId="259"/>
            <ac:spMk id="16" creationId="{036BF2FB-90D8-48DB-BD34-D040CDCFF208}"/>
          </ac:spMkLst>
        </pc:spChg>
        <pc:picChg chg="add del">
          <ac:chgData name="Lindsey Anderson" userId="6d4fb49d4867a9b1" providerId="LiveId" clId="{D1AA27A9-1AC7-435F-8C1A-0144B73E1808}" dt="2022-10-25T03:46:51.976" v="227" actId="26606"/>
          <ac:picMkLst>
            <pc:docMk/>
            <pc:sldMk cId="1891615661" sldId="259"/>
            <ac:picMk id="4" creationId="{6FDD92C8-DE71-55E8-7E1F-7D88608922E9}"/>
          </ac:picMkLst>
        </pc:picChg>
        <pc:picChg chg="add">
          <ac:chgData name="Lindsey Anderson" userId="6d4fb49d4867a9b1" providerId="LiveId" clId="{D1AA27A9-1AC7-435F-8C1A-0144B73E1808}" dt="2022-10-25T03:46:52.016" v="228" actId="26606"/>
          <ac:picMkLst>
            <pc:docMk/>
            <pc:sldMk cId="1891615661" sldId="259"/>
            <ac:picMk id="17" creationId="{BA174A07-D67D-98C8-92FE-E06D79E956CD}"/>
          </ac:picMkLst>
        </pc:picChg>
      </pc:sldChg>
      <pc:sldChg chg="addSp delSp modSp new mod modTransition setBg setClrOvrMap">
        <pc:chgData name="Lindsey Anderson" userId="6d4fb49d4867a9b1" providerId="LiveId" clId="{D1AA27A9-1AC7-435F-8C1A-0144B73E1808}" dt="2022-10-25T04:27:21.071" v="1167" actId="26606"/>
        <pc:sldMkLst>
          <pc:docMk/>
          <pc:sldMk cId="2485638777" sldId="260"/>
        </pc:sldMkLst>
        <pc:spChg chg="add mod ord">
          <ac:chgData name="Lindsey Anderson" userId="6d4fb49d4867a9b1" providerId="LiveId" clId="{D1AA27A9-1AC7-435F-8C1A-0144B73E1808}" dt="2022-10-25T04:27:21.071" v="1167" actId="26606"/>
          <ac:spMkLst>
            <pc:docMk/>
            <pc:sldMk cId="2485638777" sldId="260"/>
            <ac:spMk id="2" creationId="{FD1AC901-BDC7-2C59-4419-91286D71077B}"/>
          </ac:spMkLst>
        </pc:spChg>
        <pc:spChg chg="add mod">
          <ac:chgData name="Lindsey Anderson" userId="6d4fb49d4867a9b1" providerId="LiveId" clId="{D1AA27A9-1AC7-435F-8C1A-0144B73E1808}" dt="2022-10-25T04:27:21.071" v="1167" actId="26606"/>
          <ac:spMkLst>
            <pc:docMk/>
            <pc:sldMk cId="2485638777" sldId="260"/>
            <ac:spMk id="3" creationId="{07250CF9-FCCC-EC5A-44F7-0D6A25671B81}"/>
          </ac:spMkLst>
        </pc:spChg>
        <pc:spChg chg="add del">
          <ac:chgData name="Lindsey Anderson" userId="6d4fb49d4867a9b1" providerId="LiveId" clId="{D1AA27A9-1AC7-435F-8C1A-0144B73E1808}" dt="2022-10-25T04:12:51.567" v="1009" actId="26606"/>
          <ac:spMkLst>
            <pc:docMk/>
            <pc:sldMk cId="2485638777" sldId="260"/>
            <ac:spMk id="1033" creationId="{1E94681D-2A4C-4A8D-B9B5-31D440D0328D}"/>
          </ac:spMkLst>
        </pc:spChg>
        <pc:spChg chg="add del">
          <ac:chgData name="Lindsey Anderson" userId="6d4fb49d4867a9b1" providerId="LiveId" clId="{D1AA27A9-1AC7-435F-8C1A-0144B73E1808}" dt="2022-10-25T04:12:51.567" v="1009" actId="26606"/>
          <ac:spMkLst>
            <pc:docMk/>
            <pc:sldMk cId="2485638777" sldId="260"/>
            <ac:spMk id="1035" creationId="{ACC34E14-7009-4770-92C3-8FA9DFFCC133}"/>
          </ac:spMkLst>
        </pc:spChg>
        <pc:spChg chg="add del">
          <ac:chgData name="Lindsey Anderson" userId="6d4fb49d4867a9b1" providerId="LiveId" clId="{D1AA27A9-1AC7-435F-8C1A-0144B73E1808}" dt="2022-10-25T04:12:51.567" v="1009" actId="26606"/>
          <ac:spMkLst>
            <pc:docMk/>
            <pc:sldMk cId="2485638777" sldId="260"/>
            <ac:spMk id="1037" creationId="{B7F09AB8-ED40-4351-A581-146415B87E8B}"/>
          </ac:spMkLst>
        </pc:spChg>
        <pc:spChg chg="add del">
          <ac:chgData name="Lindsey Anderson" userId="6d4fb49d4867a9b1" providerId="LiveId" clId="{D1AA27A9-1AC7-435F-8C1A-0144B73E1808}" dt="2022-10-25T04:12:51.567" v="1009" actId="26606"/>
          <ac:spMkLst>
            <pc:docMk/>
            <pc:sldMk cId="2485638777" sldId="260"/>
            <ac:spMk id="1039" creationId="{77B2BA5B-1894-4AF7-A31A-68B310384EB4}"/>
          </ac:spMkLst>
        </pc:spChg>
        <pc:spChg chg="add del">
          <ac:chgData name="Lindsey Anderson" userId="6d4fb49d4867a9b1" providerId="LiveId" clId="{D1AA27A9-1AC7-435F-8C1A-0144B73E1808}" dt="2022-10-25T04:12:51.567" v="1009" actId="26606"/>
          <ac:spMkLst>
            <pc:docMk/>
            <pc:sldMk cId="2485638777" sldId="260"/>
            <ac:spMk id="1041" creationId="{3F8292AA-2164-4B18-AEBD-CC13F4CA6F02}"/>
          </ac:spMkLst>
        </pc:spChg>
        <pc:spChg chg="add del">
          <ac:chgData name="Lindsey Anderson" userId="6d4fb49d4867a9b1" providerId="LiveId" clId="{D1AA27A9-1AC7-435F-8C1A-0144B73E1808}" dt="2022-10-25T04:12:51.567" v="1009" actId="26606"/>
          <ac:spMkLst>
            <pc:docMk/>
            <pc:sldMk cId="2485638777" sldId="260"/>
            <ac:spMk id="1043" creationId="{492E3DD6-EE3F-4714-B087-11DF4E1FBC37}"/>
          </ac:spMkLst>
        </pc:spChg>
        <pc:spChg chg="add del">
          <ac:chgData name="Lindsey Anderson" userId="6d4fb49d4867a9b1" providerId="LiveId" clId="{D1AA27A9-1AC7-435F-8C1A-0144B73E1808}" dt="2022-10-25T04:12:51.567" v="1009" actId="26606"/>
          <ac:spMkLst>
            <pc:docMk/>
            <pc:sldMk cId="2485638777" sldId="260"/>
            <ac:spMk id="1045" creationId="{25B8B2C1-56D3-48CF-B950-1C2F68E19831}"/>
          </ac:spMkLst>
        </pc:spChg>
        <pc:spChg chg="add del">
          <ac:chgData name="Lindsey Anderson" userId="6d4fb49d4867a9b1" providerId="LiveId" clId="{D1AA27A9-1AC7-435F-8C1A-0144B73E1808}" dt="2022-10-25T04:12:51.567" v="1009" actId="26606"/>
          <ac:spMkLst>
            <pc:docMk/>
            <pc:sldMk cId="2485638777" sldId="260"/>
            <ac:spMk id="1047" creationId="{4D37A8D7-D2CC-4162-895A-C3ECA645FB09}"/>
          </ac:spMkLst>
        </pc:spChg>
        <pc:spChg chg="add del">
          <ac:chgData name="Lindsey Anderson" userId="6d4fb49d4867a9b1" providerId="LiveId" clId="{D1AA27A9-1AC7-435F-8C1A-0144B73E1808}" dt="2022-10-25T04:14:26.243" v="1057" actId="26606"/>
          <ac:spMkLst>
            <pc:docMk/>
            <pc:sldMk cId="2485638777" sldId="260"/>
            <ac:spMk id="1052" creationId="{1E94681D-2A4C-4A8D-B9B5-31D440D0328D}"/>
          </ac:spMkLst>
        </pc:spChg>
        <pc:spChg chg="add del">
          <ac:chgData name="Lindsey Anderson" userId="6d4fb49d4867a9b1" providerId="LiveId" clId="{D1AA27A9-1AC7-435F-8C1A-0144B73E1808}" dt="2022-10-25T04:14:26.243" v="1057" actId="26606"/>
          <ac:spMkLst>
            <pc:docMk/>
            <pc:sldMk cId="2485638777" sldId="260"/>
            <ac:spMk id="1054" creationId="{92B795FE-15BF-461D-9F54-2A2BAF8138B3}"/>
          </ac:spMkLst>
        </pc:spChg>
        <pc:spChg chg="add del">
          <ac:chgData name="Lindsey Anderson" userId="6d4fb49d4867a9b1" providerId="LiveId" clId="{D1AA27A9-1AC7-435F-8C1A-0144B73E1808}" dt="2022-10-25T04:14:26.243" v="1057" actId="26606"/>
          <ac:spMkLst>
            <pc:docMk/>
            <pc:sldMk cId="2485638777" sldId="260"/>
            <ac:spMk id="1056" creationId="{CB260B1E-F9C9-4E2E-8361-8E735E296545}"/>
          </ac:spMkLst>
        </pc:spChg>
        <pc:spChg chg="add del">
          <ac:chgData name="Lindsey Anderson" userId="6d4fb49d4867a9b1" providerId="LiveId" clId="{D1AA27A9-1AC7-435F-8C1A-0144B73E1808}" dt="2022-10-25T04:14:26.243" v="1057" actId="26606"/>
          <ac:spMkLst>
            <pc:docMk/>
            <pc:sldMk cId="2485638777" sldId="260"/>
            <ac:spMk id="1058" creationId="{1608AA13-5DEF-478F-A286-EA33B7E0AD72}"/>
          </ac:spMkLst>
        </pc:spChg>
        <pc:spChg chg="add del">
          <ac:chgData name="Lindsey Anderson" userId="6d4fb49d4867a9b1" providerId="LiveId" clId="{D1AA27A9-1AC7-435F-8C1A-0144B73E1808}" dt="2022-10-25T04:14:26.243" v="1057" actId="26606"/>
          <ac:spMkLst>
            <pc:docMk/>
            <pc:sldMk cId="2485638777" sldId="260"/>
            <ac:spMk id="1060" creationId="{86306CF9-ED43-47CC-BF50-38B5D2D62BD6}"/>
          </ac:spMkLst>
        </pc:spChg>
        <pc:spChg chg="add del">
          <ac:chgData name="Lindsey Anderson" userId="6d4fb49d4867a9b1" providerId="LiveId" clId="{D1AA27A9-1AC7-435F-8C1A-0144B73E1808}" dt="2022-10-25T04:14:26.243" v="1057" actId="26606"/>
          <ac:spMkLst>
            <pc:docMk/>
            <pc:sldMk cId="2485638777" sldId="260"/>
            <ac:spMk id="1062" creationId="{55129D0D-401E-4F37-98C3-FD5795DA7511}"/>
          </ac:spMkLst>
        </pc:spChg>
        <pc:spChg chg="add del">
          <ac:chgData name="Lindsey Anderson" userId="6d4fb49d4867a9b1" providerId="LiveId" clId="{D1AA27A9-1AC7-435F-8C1A-0144B73E1808}" dt="2022-10-25T04:14:26.243" v="1057" actId="26606"/>
          <ac:spMkLst>
            <pc:docMk/>
            <pc:sldMk cId="2485638777" sldId="260"/>
            <ac:spMk id="1064" creationId="{7C2329DA-3535-468A-8479-D10BD66530A4}"/>
          </ac:spMkLst>
        </pc:spChg>
        <pc:spChg chg="add del">
          <ac:chgData name="Lindsey Anderson" userId="6d4fb49d4867a9b1" providerId="LiveId" clId="{D1AA27A9-1AC7-435F-8C1A-0144B73E1808}" dt="2022-10-25T04:27:21.071" v="1167" actId="26606"/>
          <ac:spMkLst>
            <pc:docMk/>
            <pc:sldMk cId="2485638777" sldId="260"/>
            <ac:spMk id="1069" creationId="{1E94681D-2A4C-4A8D-B9B5-31D440D0328D}"/>
          </ac:spMkLst>
        </pc:spChg>
        <pc:spChg chg="add del">
          <ac:chgData name="Lindsey Anderson" userId="6d4fb49d4867a9b1" providerId="LiveId" clId="{D1AA27A9-1AC7-435F-8C1A-0144B73E1808}" dt="2022-10-25T04:27:21.071" v="1167" actId="26606"/>
          <ac:spMkLst>
            <pc:docMk/>
            <pc:sldMk cId="2485638777" sldId="260"/>
            <ac:spMk id="1071" creationId="{92B795FE-15BF-461D-9F54-2A2BAF8138B3}"/>
          </ac:spMkLst>
        </pc:spChg>
        <pc:spChg chg="add del">
          <ac:chgData name="Lindsey Anderson" userId="6d4fb49d4867a9b1" providerId="LiveId" clId="{D1AA27A9-1AC7-435F-8C1A-0144B73E1808}" dt="2022-10-25T04:27:21.071" v="1167" actId="26606"/>
          <ac:spMkLst>
            <pc:docMk/>
            <pc:sldMk cId="2485638777" sldId="260"/>
            <ac:spMk id="1073" creationId="{CB260B1E-F9C9-4E2E-8361-8E735E296545}"/>
          </ac:spMkLst>
        </pc:spChg>
        <pc:spChg chg="add del">
          <ac:chgData name="Lindsey Anderson" userId="6d4fb49d4867a9b1" providerId="LiveId" clId="{D1AA27A9-1AC7-435F-8C1A-0144B73E1808}" dt="2022-10-25T04:27:21.071" v="1167" actId="26606"/>
          <ac:spMkLst>
            <pc:docMk/>
            <pc:sldMk cId="2485638777" sldId="260"/>
            <ac:spMk id="1075" creationId="{26C4D022-E2BC-435F-9CDB-44DC57C0701C}"/>
          </ac:spMkLst>
        </pc:spChg>
        <pc:spChg chg="add del">
          <ac:chgData name="Lindsey Anderson" userId="6d4fb49d4867a9b1" providerId="LiveId" clId="{D1AA27A9-1AC7-435F-8C1A-0144B73E1808}" dt="2022-10-25T04:27:21.071" v="1167" actId="26606"/>
          <ac:spMkLst>
            <pc:docMk/>
            <pc:sldMk cId="2485638777" sldId="260"/>
            <ac:spMk id="1077" creationId="{C926CAD6-45B1-4A85-A196-E722067B1D21}"/>
          </ac:spMkLst>
        </pc:spChg>
        <pc:spChg chg="add del">
          <ac:chgData name="Lindsey Anderson" userId="6d4fb49d4867a9b1" providerId="LiveId" clId="{D1AA27A9-1AC7-435F-8C1A-0144B73E1808}" dt="2022-10-25T04:27:21.071" v="1167" actId="26606"/>
          <ac:spMkLst>
            <pc:docMk/>
            <pc:sldMk cId="2485638777" sldId="260"/>
            <ac:spMk id="1079" creationId="{0E0936D5-2DCE-48A4-93BC-BA7861B4E343}"/>
          </ac:spMkLst>
        </pc:spChg>
        <pc:spChg chg="add">
          <ac:chgData name="Lindsey Anderson" userId="6d4fb49d4867a9b1" providerId="LiveId" clId="{D1AA27A9-1AC7-435F-8C1A-0144B73E1808}" dt="2022-10-25T04:27:21.071" v="1167" actId="26606"/>
          <ac:spMkLst>
            <pc:docMk/>
            <pc:sldMk cId="2485638777" sldId="260"/>
            <ac:spMk id="1084" creationId="{1E94681D-2A4C-4A8D-B9B5-31D440D0328D}"/>
          </ac:spMkLst>
        </pc:spChg>
        <pc:spChg chg="add">
          <ac:chgData name="Lindsey Anderson" userId="6d4fb49d4867a9b1" providerId="LiveId" clId="{D1AA27A9-1AC7-435F-8C1A-0144B73E1808}" dt="2022-10-25T04:27:21.071" v="1167" actId="26606"/>
          <ac:spMkLst>
            <pc:docMk/>
            <pc:sldMk cId="2485638777" sldId="260"/>
            <ac:spMk id="1086" creationId="{92B795FE-15BF-461D-9F54-2A2BAF8138B3}"/>
          </ac:spMkLst>
        </pc:spChg>
        <pc:spChg chg="add">
          <ac:chgData name="Lindsey Anderson" userId="6d4fb49d4867a9b1" providerId="LiveId" clId="{D1AA27A9-1AC7-435F-8C1A-0144B73E1808}" dt="2022-10-25T04:27:21.071" v="1167" actId="26606"/>
          <ac:spMkLst>
            <pc:docMk/>
            <pc:sldMk cId="2485638777" sldId="260"/>
            <ac:spMk id="1088" creationId="{CB260B1E-F9C9-4E2E-8361-8E735E296545}"/>
          </ac:spMkLst>
        </pc:spChg>
        <pc:spChg chg="add">
          <ac:chgData name="Lindsey Anderson" userId="6d4fb49d4867a9b1" providerId="LiveId" clId="{D1AA27A9-1AC7-435F-8C1A-0144B73E1808}" dt="2022-10-25T04:27:21.071" v="1167" actId="26606"/>
          <ac:spMkLst>
            <pc:docMk/>
            <pc:sldMk cId="2485638777" sldId="260"/>
            <ac:spMk id="1090" creationId="{26C4D022-E2BC-435F-9CDB-44DC57C0701C}"/>
          </ac:spMkLst>
        </pc:spChg>
        <pc:spChg chg="add">
          <ac:chgData name="Lindsey Anderson" userId="6d4fb49d4867a9b1" providerId="LiveId" clId="{D1AA27A9-1AC7-435F-8C1A-0144B73E1808}" dt="2022-10-25T04:27:21.071" v="1167" actId="26606"/>
          <ac:spMkLst>
            <pc:docMk/>
            <pc:sldMk cId="2485638777" sldId="260"/>
            <ac:spMk id="1092" creationId="{C926CAD6-45B1-4A85-A196-E722067B1D21}"/>
          </ac:spMkLst>
        </pc:spChg>
        <pc:spChg chg="add">
          <ac:chgData name="Lindsey Anderson" userId="6d4fb49d4867a9b1" providerId="LiveId" clId="{D1AA27A9-1AC7-435F-8C1A-0144B73E1808}" dt="2022-10-25T04:27:21.071" v="1167" actId="26606"/>
          <ac:spMkLst>
            <pc:docMk/>
            <pc:sldMk cId="2485638777" sldId="260"/>
            <ac:spMk id="1094" creationId="{0E0936D5-2DCE-48A4-93BC-BA7861B4E343}"/>
          </ac:spMkLst>
        </pc:spChg>
        <pc:picChg chg="add mod ord">
          <ac:chgData name="Lindsey Anderson" userId="6d4fb49d4867a9b1" providerId="LiveId" clId="{D1AA27A9-1AC7-435F-8C1A-0144B73E1808}" dt="2022-10-25T04:27:21.071" v="1167" actId="26606"/>
          <ac:picMkLst>
            <pc:docMk/>
            <pc:sldMk cId="2485638777" sldId="260"/>
            <ac:picMk id="1026" creationId="{E82B5FC5-DCEE-0E0C-8554-AA9B59F67260}"/>
          </ac:picMkLst>
        </pc:picChg>
        <pc:picChg chg="add mod">
          <ac:chgData name="Lindsey Anderson" userId="6d4fb49d4867a9b1" providerId="LiveId" clId="{D1AA27A9-1AC7-435F-8C1A-0144B73E1808}" dt="2022-10-25T04:14:26.243" v="1057" actId="26606"/>
          <ac:picMkLst>
            <pc:docMk/>
            <pc:sldMk cId="2485638777" sldId="260"/>
            <ac:picMk id="1028" creationId="{1F396D5E-BBA6-4D77-C12D-CBC1AD7350EE}"/>
          </ac:picMkLst>
        </pc:picChg>
        <pc:picChg chg="add del mod ord">
          <ac:chgData name="Lindsey Anderson" userId="6d4fb49d4867a9b1" providerId="LiveId" clId="{D1AA27A9-1AC7-435F-8C1A-0144B73E1808}" dt="2022-10-25T04:27:06.147" v="1165" actId="478"/>
          <ac:picMkLst>
            <pc:docMk/>
            <pc:sldMk cId="2485638777" sldId="260"/>
            <ac:picMk id="1030" creationId="{94291136-2EB0-E82E-9A32-1E45F36373A8}"/>
          </ac:picMkLst>
        </pc:picChg>
        <pc:picChg chg="add mod">
          <ac:chgData name="Lindsey Anderson" userId="6d4fb49d4867a9b1" providerId="LiveId" clId="{D1AA27A9-1AC7-435F-8C1A-0144B73E1808}" dt="2022-10-25T04:27:21.071" v="1167" actId="26606"/>
          <ac:picMkLst>
            <pc:docMk/>
            <pc:sldMk cId="2485638777" sldId="260"/>
            <ac:picMk id="1032" creationId="{5A4532C7-5036-2817-5D85-012877461E33}"/>
          </ac:picMkLst>
        </pc:picChg>
      </pc:sldChg>
      <pc:sldChg chg="addSp delSp modSp new mod modTransition setBg">
        <pc:chgData name="Lindsey Anderson" userId="6d4fb49d4867a9b1" providerId="LiveId" clId="{D1AA27A9-1AC7-435F-8C1A-0144B73E1808}" dt="2022-10-25T04:32:26.488" v="1268"/>
        <pc:sldMkLst>
          <pc:docMk/>
          <pc:sldMk cId="2773014508" sldId="261"/>
        </pc:sldMkLst>
        <pc:spChg chg="add del mod ord">
          <ac:chgData name="Lindsey Anderson" userId="6d4fb49d4867a9b1" providerId="LiveId" clId="{D1AA27A9-1AC7-435F-8C1A-0144B73E1808}" dt="2022-10-25T04:30:19.889" v="1249" actId="478"/>
          <ac:spMkLst>
            <pc:docMk/>
            <pc:sldMk cId="2773014508" sldId="261"/>
            <ac:spMk id="2" creationId="{FDDD660B-B521-5EF9-8224-96C8B502269D}"/>
          </ac:spMkLst>
        </pc:spChg>
        <pc:spChg chg="add mod ord">
          <ac:chgData name="Lindsey Anderson" userId="6d4fb49d4867a9b1" providerId="LiveId" clId="{D1AA27A9-1AC7-435F-8C1A-0144B73E1808}" dt="2022-10-25T04:32:17.241" v="1267" actId="113"/>
          <ac:spMkLst>
            <pc:docMk/>
            <pc:sldMk cId="2773014508" sldId="261"/>
            <ac:spMk id="4" creationId="{FD6A6DFC-0633-4A3E-5CAF-678C75CBDA87}"/>
          </ac:spMkLst>
        </pc:spChg>
        <pc:spChg chg="add">
          <ac:chgData name="Lindsey Anderson" userId="6d4fb49d4867a9b1" providerId="LiveId" clId="{D1AA27A9-1AC7-435F-8C1A-0144B73E1808}" dt="2022-10-25T04:29:55.095" v="1211" actId="26606"/>
          <ac:spMkLst>
            <pc:docMk/>
            <pc:sldMk cId="2773014508" sldId="261"/>
            <ac:spMk id="8" creationId="{1E94681D-2A4C-4A8D-B9B5-31D440D0328D}"/>
          </ac:spMkLst>
        </pc:spChg>
        <pc:spChg chg="add">
          <ac:chgData name="Lindsey Anderson" userId="6d4fb49d4867a9b1" providerId="LiveId" clId="{D1AA27A9-1AC7-435F-8C1A-0144B73E1808}" dt="2022-10-25T04:29:55.095" v="1211" actId="26606"/>
          <ac:spMkLst>
            <pc:docMk/>
            <pc:sldMk cId="2773014508" sldId="261"/>
            <ac:spMk id="10" creationId="{FB65ABA3-820C-4D75-9437-9EFA1ADFE134}"/>
          </ac:spMkLst>
        </pc:spChg>
        <pc:spChg chg="add">
          <ac:chgData name="Lindsey Anderson" userId="6d4fb49d4867a9b1" providerId="LiveId" clId="{D1AA27A9-1AC7-435F-8C1A-0144B73E1808}" dt="2022-10-25T04:29:55.095" v="1211" actId="26606"/>
          <ac:spMkLst>
            <pc:docMk/>
            <pc:sldMk cId="2773014508" sldId="261"/>
            <ac:spMk id="12" creationId="{036BF2FB-90D8-48DB-BD34-D040CDCFF208}"/>
          </ac:spMkLst>
        </pc:spChg>
        <pc:spChg chg="add">
          <ac:chgData name="Lindsey Anderson" userId="6d4fb49d4867a9b1" providerId="LiveId" clId="{D1AA27A9-1AC7-435F-8C1A-0144B73E1808}" dt="2022-10-25T04:29:55.095" v="1211" actId="26606"/>
          <ac:spMkLst>
            <pc:docMk/>
            <pc:sldMk cId="2773014508" sldId="261"/>
            <ac:spMk id="14" creationId="{62E3493C-9EE5-40C5-9902-4A0416374CD5}"/>
          </ac:spMkLst>
        </pc:spChg>
        <pc:spChg chg="add">
          <ac:chgData name="Lindsey Anderson" userId="6d4fb49d4867a9b1" providerId="LiveId" clId="{D1AA27A9-1AC7-435F-8C1A-0144B73E1808}" dt="2022-10-25T04:29:55.095" v="1211" actId="26606"/>
          <ac:spMkLst>
            <pc:docMk/>
            <pc:sldMk cId="2773014508" sldId="261"/>
            <ac:spMk id="16" creationId="{C93C2DD8-0EC6-4B41-91E6-4A8E336AF89A}"/>
          </ac:spMkLst>
        </pc:spChg>
        <pc:spChg chg="add">
          <ac:chgData name="Lindsey Anderson" userId="6d4fb49d4867a9b1" providerId="LiveId" clId="{D1AA27A9-1AC7-435F-8C1A-0144B73E1808}" dt="2022-10-25T04:29:55.095" v="1211" actId="26606"/>
          <ac:spMkLst>
            <pc:docMk/>
            <pc:sldMk cId="2773014508" sldId="261"/>
            <ac:spMk id="18" creationId="{D5E3F933-FC69-4374-A35F-CF40365370FB}"/>
          </ac:spMkLst>
        </pc:spChg>
        <pc:picChg chg="add mod">
          <ac:chgData name="Lindsey Anderson" userId="6d4fb49d4867a9b1" providerId="LiveId" clId="{D1AA27A9-1AC7-435F-8C1A-0144B73E1808}" dt="2022-10-25T04:29:55.095" v="1211" actId="26606"/>
          <ac:picMkLst>
            <pc:docMk/>
            <pc:sldMk cId="2773014508" sldId="261"/>
            <ac:picMk id="3" creationId="{35F05A47-123E-1B5E-B246-248FE2F8D943}"/>
          </ac:picMkLst>
        </pc:picChg>
        <pc:picChg chg="add mod">
          <ac:chgData name="Lindsey Anderson" userId="6d4fb49d4867a9b1" providerId="LiveId" clId="{D1AA27A9-1AC7-435F-8C1A-0144B73E1808}" dt="2022-10-25T04:32:10.676" v="1266" actId="1076"/>
          <ac:picMkLst>
            <pc:docMk/>
            <pc:sldMk cId="2773014508" sldId="261"/>
            <ac:picMk id="5" creationId="{B1798082-6554-F56C-06CC-360175AE5028}"/>
          </ac:picMkLst>
        </pc:picChg>
        <pc:picChg chg="add mod ord">
          <ac:chgData name="Lindsey Anderson" userId="6d4fb49d4867a9b1" providerId="LiveId" clId="{D1AA27A9-1AC7-435F-8C1A-0144B73E1808}" dt="2022-10-25T04:32:05.953" v="1265" actId="1076"/>
          <ac:picMkLst>
            <pc:docMk/>
            <pc:sldMk cId="2773014508" sldId="261"/>
            <ac:picMk id="6" creationId="{F25E2B7E-5486-4C0E-4726-F5A1EDB06BC9}"/>
          </ac:picMkLst>
        </pc:picChg>
      </pc:sldChg>
      <pc:sldChg chg="addSp delSp modSp new mod modTransition setBg">
        <pc:chgData name="Lindsey Anderson" userId="6d4fb49d4867a9b1" providerId="LiveId" clId="{D1AA27A9-1AC7-435F-8C1A-0144B73E1808}" dt="2022-10-25T04:37:29.161" v="1293"/>
        <pc:sldMkLst>
          <pc:docMk/>
          <pc:sldMk cId="3011612680" sldId="262"/>
        </pc:sldMkLst>
        <pc:spChg chg="add">
          <ac:chgData name="Lindsey Anderson" userId="6d4fb49d4867a9b1" providerId="LiveId" clId="{D1AA27A9-1AC7-435F-8C1A-0144B73E1808}" dt="2022-10-25T04:35:58.328" v="1281" actId="26606"/>
          <ac:spMkLst>
            <pc:docMk/>
            <pc:sldMk cId="3011612680" sldId="262"/>
            <ac:spMk id="2061" creationId="{6C2997EE-0889-44C3-AC0D-18F26AC9AAAB}"/>
          </ac:spMkLst>
        </pc:spChg>
        <pc:picChg chg="add mod ord">
          <ac:chgData name="Lindsey Anderson" userId="6d4fb49d4867a9b1" providerId="LiveId" clId="{D1AA27A9-1AC7-435F-8C1A-0144B73E1808}" dt="2022-10-25T04:35:58.328" v="1281" actId="26606"/>
          <ac:picMkLst>
            <pc:docMk/>
            <pc:sldMk cId="3011612680" sldId="262"/>
            <ac:picMk id="2050" creationId="{31C74BD2-1FAB-468E-8EDF-EE384B7AC756}"/>
          </ac:picMkLst>
        </pc:picChg>
        <pc:picChg chg="add mod">
          <ac:chgData name="Lindsey Anderson" userId="6d4fb49d4867a9b1" providerId="LiveId" clId="{D1AA27A9-1AC7-435F-8C1A-0144B73E1808}" dt="2022-10-25T04:35:58.328" v="1281" actId="26606"/>
          <ac:picMkLst>
            <pc:docMk/>
            <pc:sldMk cId="3011612680" sldId="262"/>
            <ac:picMk id="2052" creationId="{ADF29474-A6CB-0A02-E3EF-196893A48052}"/>
          </ac:picMkLst>
        </pc:picChg>
        <pc:picChg chg="add del mod">
          <ac:chgData name="Lindsey Anderson" userId="6d4fb49d4867a9b1" providerId="LiveId" clId="{D1AA27A9-1AC7-435F-8C1A-0144B73E1808}" dt="2022-10-25T04:35:44.744" v="1278" actId="478"/>
          <ac:picMkLst>
            <pc:docMk/>
            <pc:sldMk cId="3011612680" sldId="262"/>
            <ac:picMk id="2054" creationId="{B9B07674-E29B-9F3C-48D6-ADE6B9F9A2C7}"/>
          </ac:picMkLst>
        </pc:picChg>
        <pc:picChg chg="add mod">
          <ac:chgData name="Lindsey Anderson" userId="6d4fb49d4867a9b1" providerId="LiveId" clId="{D1AA27A9-1AC7-435F-8C1A-0144B73E1808}" dt="2022-10-25T04:35:58.328" v="1281" actId="26606"/>
          <ac:picMkLst>
            <pc:docMk/>
            <pc:sldMk cId="3011612680" sldId="262"/>
            <ac:picMk id="2056" creationId="{9839086A-690B-0A8D-0306-7732BE057D8C}"/>
          </ac:picMkLst>
        </pc:picChg>
      </pc:sldChg>
      <pc:sldChg chg="addSp modSp new mod modTransition setBg setClrOvrMap">
        <pc:chgData name="Lindsey Anderson" userId="6d4fb49d4867a9b1" providerId="LiveId" clId="{D1AA27A9-1AC7-435F-8C1A-0144B73E1808}" dt="2022-10-25T04:37:38.446" v="1295"/>
        <pc:sldMkLst>
          <pc:docMk/>
          <pc:sldMk cId="3635962791" sldId="263"/>
        </pc:sldMkLst>
        <pc:spChg chg="add">
          <ac:chgData name="Lindsey Anderson" userId="6d4fb49d4867a9b1" providerId="LiveId" clId="{D1AA27A9-1AC7-435F-8C1A-0144B73E1808}" dt="2022-10-25T04:37:04.096" v="1290" actId="26606"/>
          <ac:spMkLst>
            <pc:docMk/>
            <pc:sldMk cId="3635962791" sldId="263"/>
            <ac:spMk id="3083" creationId="{19E301E5-1206-47D0-9CDF-72583D739089}"/>
          </ac:spMkLst>
        </pc:spChg>
        <pc:spChg chg="add">
          <ac:chgData name="Lindsey Anderson" userId="6d4fb49d4867a9b1" providerId="LiveId" clId="{D1AA27A9-1AC7-435F-8C1A-0144B73E1808}" dt="2022-10-25T04:37:04.096" v="1290" actId="26606"/>
          <ac:spMkLst>
            <pc:docMk/>
            <pc:sldMk cId="3635962791" sldId="263"/>
            <ac:spMk id="3085" creationId="{AFA31FBE-7948-4384-B68A-75DEFDC4955A}"/>
          </ac:spMkLst>
        </pc:spChg>
        <pc:picChg chg="add mod">
          <ac:chgData name="Lindsey Anderson" userId="6d4fb49d4867a9b1" providerId="LiveId" clId="{D1AA27A9-1AC7-435F-8C1A-0144B73E1808}" dt="2022-10-25T04:37:04.096" v="1290" actId="26606"/>
          <ac:picMkLst>
            <pc:docMk/>
            <pc:sldMk cId="3635962791" sldId="263"/>
            <ac:picMk id="3074" creationId="{2A833688-BB19-6B0F-3FA2-04DA63C89DAB}"/>
          </ac:picMkLst>
        </pc:picChg>
        <pc:picChg chg="add mod">
          <ac:chgData name="Lindsey Anderson" userId="6d4fb49d4867a9b1" providerId="LiveId" clId="{D1AA27A9-1AC7-435F-8C1A-0144B73E1808}" dt="2022-10-25T04:37:04.096" v="1290" actId="26606"/>
          <ac:picMkLst>
            <pc:docMk/>
            <pc:sldMk cId="3635962791" sldId="263"/>
            <ac:picMk id="3076" creationId="{07AA209D-42DD-89C5-D959-C7CF1C2CF638}"/>
          </ac:picMkLst>
        </pc:picChg>
        <pc:picChg chg="add mod">
          <ac:chgData name="Lindsey Anderson" userId="6d4fb49d4867a9b1" providerId="LiveId" clId="{D1AA27A9-1AC7-435F-8C1A-0144B73E1808}" dt="2022-10-25T04:37:04.096" v="1290" actId="26606"/>
          <ac:picMkLst>
            <pc:docMk/>
            <pc:sldMk cId="3635962791" sldId="263"/>
            <ac:picMk id="3078" creationId="{218F8267-D801-37BF-2F2E-BA74CC5A2B8F}"/>
          </ac:picMkLst>
        </pc:picChg>
      </pc:sldChg>
      <pc:sldMasterChg chg="add del addSldLayout delSldLayout">
        <pc:chgData name="Lindsey Anderson" userId="6d4fb49d4867a9b1" providerId="LiveId" clId="{D1AA27A9-1AC7-435F-8C1A-0144B73E1808}" dt="2022-10-24T05:07:35.333" v="9" actId="26606"/>
        <pc:sldMasterMkLst>
          <pc:docMk/>
          <pc:sldMasterMk cId="1360763303" sldId="2147483648"/>
        </pc:sldMasterMkLst>
        <pc:sldLayoutChg chg="add del">
          <pc:chgData name="Lindsey Anderson" userId="6d4fb49d4867a9b1" providerId="LiveId" clId="{D1AA27A9-1AC7-435F-8C1A-0144B73E1808}" dt="2022-10-24T05:07:35.333" v="9" actId="26606"/>
          <pc:sldLayoutMkLst>
            <pc:docMk/>
            <pc:sldMasterMk cId="1360763303" sldId="2147483648"/>
            <pc:sldLayoutMk cId="3522767538" sldId="2147483649"/>
          </pc:sldLayoutMkLst>
        </pc:sldLayoutChg>
        <pc:sldLayoutChg chg="add del">
          <pc:chgData name="Lindsey Anderson" userId="6d4fb49d4867a9b1" providerId="LiveId" clId="{D1AA27A9-1AC7-435F-8C1A-0144B73E1808}" dt="2022-10-24T05:07:35.333" v="9" actId="26606"/>
          <pc:sldLayoutMkLst>
            <pc:docMk/>
            <pc:sldMasterMk cId="1360763303" sldId="2147483648"/>
            <pc:sldLayoutMk cId="1987638703" sldId="2147483650"/>
          </pc:sldLayoutMkLst>
        </pc:sldLayoutChg>
        <pc:sldLayoutChg chg="add del">
          <pc:chgData name="Lindsey Anderson" userId="6d4fb49d4867a9b1" providerId="LiveId" clId="{D1AA27A9-1AC7-435F-8C1A-0144B73E1808}" dt="2022-10-24T05:07:35.333" v="9" actId="26606"/>
          <pc:sldLayoutMkLst>
            <pc:docMk/>
            <pc:sldMasterMk cId="1360763303" sldId="2147483648"/>
            <pc:sldLayoutMk cId="2359059800" sldId="2147483651"/>
          </pc:sldLayoutMkLst>
        </pc:sldLayoutChg>
        <pc:sldLayoutChg chg="add del">
          <pc:chgData name="Lindsey Anderson" userId="6d4fb49d4867a9b1" providerId="LiveId" clId="{D1AA27A9-1AC7-435F-8C1A-0144B73E1808}" dt="2022-10-24T05:07:35.333" v="9" actId="26606"/>
          <pc:sldLayoutMkLst>
            <pc:docMk/>
            <pc:sldMasterMk cId="1360763303" sldId="2147483648"/>
            <pc:sldLayoutMk cId="4135332467" sldId="2147483652"/>
          </pc:sldLayoutMkLst>
        </pc:sldLayoutChg>
        <pc:sldLayoutChg chg="add del">
          <pc:chgData name="Lindsey Anderson" userId="6d4fb49d4867a9b1" providerId="LiveId" clId="{D1AA27A9-1AC7-435F-8C1A-0144B73E1808}" dt="2022-10-24T05:07:35.333" v="9" actId="26606"/>
          <pc:sldLayoutMkLst>
            <pc:docMk/>
            <pc:sldMasterMk cId="1360763303" sldId="2147483648"/>
            <pc:sldLayoutMk cId="1192184575" sldId="2147483653"/>
          </pc:sldLayoutMkLst>
        </pc:sldLayoutChg>
        <pc:sldLayoutChg chg="add del">
          <pc:chgData name="Lindsey Anderson" userId="6d4fb49d4867a9b1" providerId="LiveId" clId="{D1AA27A9-1AC7-435F-8C1A-0144B73E1808}" dt="2022-10-24T05:07:35.333" v="9" actId="26606"/>
          <pc:sldLayoutMkLst>
            <pc:docMk/>
            <pc:sldMasterMk cId="1360763303" sldId="2147483648"/>
            <pc:sldLayoutMk cId="2813918699" sldId="2147483654"/>
          </pc:sldLayoutMkLst>
        </pc:sldLayoutChg>
        <pc:sldLayoutChg chg="add del">
          <pc:chgData name="Lindsey Anderson" userId="6d4fb49d4867a9b1" providerId="LiveId" clId="{D1AA27A9-1AC7-435F-8C1A-0144B73E1808}" dt="2022-10-24T05:07:35.333" v="9" actId="26606"/>
          <pc:sldLayoutMkLst>
            <pc:docMk/>
            <pc:sldMasterMk cId="1360763303" sldId="2147483648"/>
            <pc:sldLayoutMk cId="3420645688" sldId="2147483655"/>
          </pc:sldLayoutMkLst>
        </pc:sldLayoutChg>
        <pc:sldLayoutChg chg="add del">
          <pc:chgData name="Lindsey Anderson" userId="6d4fb49d4867a9b1" providerId="LiveId" clId="{D1AA27A9-1AC7-435F-8C1A-0144B73E1808}" dt="2022-10-24T05:07:35.333" v="9" actId="26606"/>
          <pc:sldLayoutMkLst>
            <pc:docMk/>
            <pc:sldMasterMk cId="1360763303" sldId="2147483648"/>
            <pc:sldLayoutMk cId="2671916414" sldId="2147483656"/>
          </pc:sldLayoutMkLst>
        </pc:sldLayoutChg>
        <pc:sldLayoutChg chg="add del">
          <pc:chgData name="Lindsey Anderson" userId="6d4fb49d4867a9b1" providerId="LiveId" clId="{D1AA27A9-1AC7-435F-8C1A-0144B73E1808}" dt="2022-10-24T05:07:35.333" v="9" actId="26606"/>
          <pc:sldLayoutMkLst>
            <pc:docMk/>
            <pc:sldMasterMk cId="1360763303" sldId="2147483648"/>
            <pc:sldLayoutMk cId="3818337976" sldId="2147483657"/>
          </pc:sldLayoutMkLst>
        </pc:sldLayoutChg>
        <pc:sldLayoutChg chg="add del">
          <pc:chgData name="Lindsey Anderson" userId="6d4fb49d4867a9b1" providerId="LiveId" clId="{D1AA27A9-1AC7-435F-8C1A-0144B73E1808}" dt="2022-10-24T05:07:35.333" v="9" actId="26606"/>
          <pc:sldLayoutMkLst>
            <pc:docMk/>
            <pc:sldMasterMk cId="1360763303" sldId="2147483648"/>
            <pc:sldLayoutMk cId="608372572" sldId="2147483658"/>
          </pc:sldLayoutMkLst>
        </pc:sldLayoutChg>
        <pc:sldLayoutChg chg="add del">
          <pc:chgData name="Lindsey Anderson" userId="6d4fb49d4867a9b1" providerId="LiveId" clId="{D1AA27A9-1AC7-435F-8C1A-0144B73E1808}" dt="2022-10-24T05:07:35.333" v="9" actId="26606"/>
          <pc:sldLayoutMkLst>
            <pc:docMk/>
            <pc:sldMasterMk cId="1360763303" sldId="2147483648"/>
            <pc:sldLayoutMk cId="4291044797" sldId="2147483659"/>
          </pc:sldLayoutMkLst>
        </pc:sldLayoutChg>
      </pc:sldMasterChg>
      <pc:sldMasterChg chg="add del addSldLayout delSldLayout">
        <pc:chgData name="Lindsey Anderson" userId="6d4fb49d4867a9b1" providerId="LiveId" clId="{D1AA27A9-1AC7-435F-8C1A-0144B73E1808}" dt="2022-10-24T05:07:35.274" v="8" actId="26606"/>
        <pc:sldMasterMkLst>
          <pc:docMk/>
          <pc:sldMasterMk cId="1730332951" sldId="2147483686"/>
        </pc:sldMasterMkLst>
        <pc:sldLayoutChg chg="add del">
          <pc:chgData name="Lindsey Anderson" userId="6d4fb49d4867a9b1" providerId="LiveId" clId="{D1AA27A9-1AC7-435F-8C1A-0144B73E1808}" dt="2022-10-24T05:07:35.274" v="8" actId="26606"/>
          <pc:sldLayoutMkLst>
            <pc:docMk/>
            <pc:sldMasterMk cId="1730332951" sldId="2147483686"/>
            <pc:sldLayoutMk cId="4290500045" sldId="2147483675"/>
          </pc:sldLayoutMkLst>
        </pc:sldLayoutChg>
        <pc:sldLayoutChg chg="add del">
          <pc:chgData name="Lindsey Anderson" userId="6d4fb49d4867a9b1" providerId="LiveId" clId="{D1AA27A9-1AC7-435F-8C1A-0144B73E1808}" dt="2022-10-24T05:07:35.274" v="8" actId="26606"/>
          <pc:sldLayoutMkLst>
            <pc:docMk/>
            <pc:sldMasterMk cId="1730332951" sldId="2147483686"/>
            <pc:sldLayoutMk cId="3596517843" sldId="2147483676"/>
          </pc:sldLayoutMkLst>
        </pc:sldLayoutChg>
        <pc:sldLayoutChg chg="add del">
          <pc:chgData name="Lindsey Anderson" userId="6d4fb49d4867a9b1" providerId="LiveId" clId="{D1AA27A9-1AC7-435F-8C1A-0144B73E1808}" dt="2022-10-24T05:07:35.274" v="8" actId="26606"/>
          <pc:sldLayoutMkLst>
            <pc:docMk/>
            <pc:sldMasterMk cId="1730332951" sldId="2147483686"/>
            <pc:sldLayoutMk cId="2293704271" sldId="2147483677"/>
          </pc:sldLayoutMkLst>
        </pc:sldLayoutChg>
        <pc:sldLayoutChg chg="add del">
          <pc:chgData name="Lindsey Anderson" userId="6d4fb49d4867a9b1" providerId="LiveId" clId="{D1AA27A9-1AC7-435F-8C1A-0144B73E1808}" dt="2022-10-24T05:07:35.274" v="8" actId="26606"/>
          <pc:sldLayoutMkLst>
            <pc:docMk/>
            <pc:sldMasterMk cId="1730332951" sldId="2147483686"/>
            <pc:sldLayoutMk cId="1268563579" sldId="2147483678"/>
          </pc:sldLayoutMkLst>
        </pc:sldLayoutChg>
        <pc:sldLayoutChg chg="add del">
          <pc:chgData name="Lindsey Anderson" userId="6d4fb49d4867a9b1" providerId="LiveId" clId="{D1AA27A9-1AC7-435F-8C1A-0144B73E1808}" dt="2022-10-24T05:07:35.274" v="8" actId="26606"/>
          <pc:sldLayoutMkLst>
            <pc:docMk/>
            <pc:sldMasterMk cId="1730332951" sldId="2147483686"/>
            <pc:sldLayoutMk cId="3939823996" sldId="2147483679"/>
          </pc:sldLayoutMkLst>
        </pc:sldLayoutChg>
        <pc:sldLayoutChg chg="add del">
          <pc:chgData name="Lindsey Anderson" userId="6d4fb49d4867a9b1" providerId="LiveId" clId="{D1AA27A9-1AC7-435F-8C1A-0144B73E1808}" dt="2022-10-24T05:07:35.274" v="8" actId="26606"/>
          <pc:sldLayoutMkLst>
            <pc:docMk/>
            <pc:sldMasterMk cId="1730332951" sldId="2147483686"/>
            <pc:sldLayoutMk cId="1822628672" sldId="2147483680"/>
          </pc:sldLayoutMkLst>
        </pc:sldLayoutChg>
        <pc:sldLayoutChg chg="add del">
          <pc:chgData name="Lindsey Anderson" userId="6d4fb49d4867a9b1" providerId="LiveId" clId="{D1AA27A9-1AC7-435F-8C1A-0144B73E1808}" dt="2022-10-24T05:07:35.274" v="8" actId="26606"/>
          <pc:sldLayoutMkLst>
            <pc:docMk/>
            <pc:sldMasterMk cId="1730332951" sldId="2147483686"/>
            <pc:sldLayoutMk cId="4278972847" sldId="2147483681"/>
          </pc:sldLayoutMkLst>
        </pc:sldLayoutChg>
        <pc:sldLayoutChg chg="add del">
          <pc:chgData name="Lindsey Anderson" userId="6d4fb49d4867a9b1" providerId="LiveId" clId="{D1AA27A9-1AC7-435F-8C1A-0144B73E1808}" dt="2022-10-24T05:07:35.274" v="8" actId="26606"/>
          <pc:sldLayoutMkLst>
            <pc:docMk/>
            <pc:sldMasterMk cId="1730332951" sldId="2147483686"/>
            <pc:sldLayoutMk cId="2491837477" sldId="2147483682"/>
          </pc:sldLayoutMkLst>
        </pc:sldLayoutChg>
        <pc:sldLayoutChg chg="add del">
          <pc:chgData name="Lindsey Anderson" userId="6d4fb49d4867a9b1" providerId="LiveId" clId="{D1AA27A9-1AC7-435F-8C1A-0144B73E1808}" dt="2022-10-24T05:07:35.274" v="8" actId="26606"/>
          <pc:sldLayoutMkLst>
            <pc:docMk/>
            <pc:sldMasterMk cId="1730332951" sldId="2147483686"/>
            <pc:sldLayoutMk cId="2083552397" sldId="2147483683"/>
          </pc:sldLayoutMkLst>
        </pc:sldLayoutChg>
        <pc:sldLayoutChg chg="add del">
          <pc:chgData name="Lindsey Anderson" userId="6d4fb49d4867a9b1" providerId="LiveId" clId="{D1AA27A9-1AC7-435F-8C1A-0144B73E1808}" dt="2022-10-24T05:07:35.274" v="8" actId="26606"/>
          <pc:sldLayoutMkLst>
            <pc:docMk/>
            <pc:sldMasterMk cId="1730332951" sldId="2147483686"/>
            <pc:sldLayoutMk cId="193649799" sldId="2147483684"/>
          </pc:sldLayoutMkLst>
        </pc:sldLayoutChg>
        <pc:sldLayoutChg chg="add del">
          <pc:chgData name="Lindsey Anderson" userId="6d4fb49d4867a9b1" providerId="LiveId" clId="{D1AA27A9-1AC7-435F-8C1A-0144B73E1808}" dt="2022-10-24T05:07:35.274" v="8" actId="26606"/>
          <pc:sldLayoutMkLst>
            <pc:docMk/>
            <pc:sldMasterMk cId="1730332951" sldId="2147483686"/>
            <pc:sldLayoutMk cId="809048308" sldId="2147483685"/>
          </pc:sldLayoutMkLst>
        </pc:sldLayoutChg>
      </pc:sldMasterChg>
      <pc:sldMasterChg chg="add del addSldLayout delSldLayout">
        <pc:chgData name="Lindsey Anderson" userId="6d4fb49d4867a9b1" providerId="LiveId" clId="{D1AA27A9-1AC7-435F-8C1A-0144B73E1808}" dt="2022-10-24T05:07:10.405" v="2" actId="26606"/>
        <pc:sldMasterMkLst>
          <pc:docMk/>
          <pc:sldMasterMk cId="1300756708" sldId="2147483738"/>
        </pc:sldMasterMkLst>
        <pc:sldLayoutChg chg="add del">
          <pc:chgData name="Lindsey Anderson" userId="6d4fb49d4867a9b1" providerId="LiveId" clId="{D1AA27A9-1AC7-435F-8C1A-0144B73E1808}" dt="2022-10-24T05:07:10.405" v="2" actId="26606"/>
          <pc:sldLayoutMkLst>
            <pc:docMk/>
            <pc:sldMasterMk cId="1300756708" sldId="2147483738"/>
            <pc:sldLayoutMk cId="1713124492" sldId="2147483727"/>
          </pc:sldLayoutMkLst>
        </pc:sldLayoutChg>
        <pc:sldLayoutChg chg="add del">
          <pc:chgData name="Lindsey Anderson" userId="6d4fb49d4867a9b1" providerId="LiveId" clId="{D1AA27A9-1AC7-435F-8C1A-0144B73E1808}" dt="2022-10-24T05:07:10.405" v="2" actId="26606"/>
          <pc:sldLayoutMkLst>
            <pc:docMk/>
            <pc:sldMasterMk cId="1300756708" sldId="2147483738"/>
            <pc:sldLayoutMk cId="2079606892" sldId="2147483728"/>
          </pc:sldLayoutMkLst>
        </pc:sldLayoutChg>
        <pc:sldLayoutChg chg="add del">
          <pc:chgData name="Lindsey Anderson" userId="6d4fb49d4867a9b1" providerId="LiveId" clId="{D1AA27A9-1AC7-435F-8C1A-0144B73E1808}" dt="2022-10-24T05:07:10.405" v="2" actId="26606"/>
          <pc:sldLayoutMkLst>
            <pc:docMk/>
            <pc:sldMasterMk cId="1300756708" sldId="2147483738"/>
            <pc:sldLayoutMk cId="2201565910" sldId="2147483729"/>
          </pc:sldLayoutMkLst>
        </pc:sldLayoutChg>
        <pc:sldLayoutChg chg="add del">
          <pc:chgData name="Lindsey Anderson" userId="6d4fb49d4867a9b1" providerId="LiveId" clId="{D1AA27A9-1AC7-435F-8C1A-0144B73E1808}" dt="2022-10-24T05:07:10.405" v="2" actId="26606"/>
          <pc:sldLayoutMkLst>
            <pc:docMk/>
            <pc:sldMasterMk cId="1300756708" sldId="2147483738"/>
            <pc:sldLayoutMk cId="3385372781" sldId="2147483730"/>
          </pc:sldLayoutMkLst>
        </pc:sldLayoutChg>
        <pc:sldLayoutChg chg="add del">
          <pc:chgData name="Lindsey Anderson" userId="6d4fb49d4867a9b1" providerId="LiveId" clId="{D1AA27A9-1AC7-435F-8C1A-0144B73E1808}" dt="2022-10-24T05:07:10.405" v="2" actId="26606"/>
          <pc:sldLayoutMkLst>
            <pc:docMk/>
            <pc:sldMasterMk cId="1300756708" sldId="2147483738"/>
            <pc:sldLayoutMk cId="2616780491" sldId="2147483731"/>
          </pc:sldLayoutMkLst>
        </pc:sldLayoutChg>
        <pc:sldLayoutChg chg="add del">
          <pc:chgData name="Lindsey Anderson" userId="6d4fb49d4867a9b1" providerId="LiveId" clId="{D1AA27A9-1AC7-435F-8C1A-0144B73E1808}" dt="2022-10-24T05:07:10.405" v="2" actId="26606"/>
          <pc:sldLayoutMkLst>
            <pc:docMk/>
            <pc:sldMasterMk cId="1300756708" sldId="2147483738"/>
            <pc:sldLayoutMk cId="2487771663" sldId="2147483732"/>
          </pc:sldLayoutMkLst>
        </pc:sldLayoutChg>
        <pc:sldLayoutChg chg="add del">
          <pc:chgData name="Lindsey Anderson" userId="6d4fb49d4867a9b1" providerId="LiveId" clId="{D1AA27A9-1AC7-435F-8C1A-0144B73E1808}" dt="2022-10-24T05:07:10.405" v="2" actId="26606"/>
          <pc:sldLayoutMkLst>
            <pc:docMk/>
            <pc:sldMasterMk cId="1300756708" sldId="2147483738"/>
            <pc:sldLayoutMk cId="2711428236" sldId="2147483733"/>
          </pc:sldLayoutMkLst>
        </pc:sldLayoutChg>
        <pc:sldLayoutChg chg="add del">
          <pc:chgData name="Lindsey Anderson" userId="6d4fb49d4867a9b1" providerId="LiveId" clId="{D1AA27A9-1AC7-435F-8C1A-0144B73E1808}" dt="2022-10-24T05:07:10.405" v="2" actId="26606"/>
          <pc:sldLayoutMkLst>
            <pc:docMk/>
            <pc:sldMasterMk cId="1300756708" sldId="2147483738"/>
            <pc:sldLayoutMk cId="2407948134" sldId="2147483734"/>
          </pc:sldLayoutMkLst>
        </pc:sldLayoutChg>
        <pc:sldLayoutChg chg="add del">
          <pc:chgData name="Lindsey Anderson" userId="6d4fb49d4867a9b1" providerId="LiveId" clId="{D1AA27A9-1AC7-435F-8C1A-0144B73E1808}" dt="2022-10-24T05:07:10.405" v="2" actId="26606"/>
          <pc:sldLayoutMkLst>
            <pc:docMk/>
            <pc:sldMasterMk cId="1300756708" sldId="2147483738"/>
            <pc:sldLayoutMk cId="693707897" sldId="2147483735"/>
          </pc:sldLayoutMkLst>
        </pc:sldLayoutChg>
        <pc:sldLayoutChg chg="add del">
          <pc:chgData name="Lindsey Anderson" userId="6d4fb49d4867a9b1" providerId="LiveId" clId="{D1AA27A9-1AC7-435F-8C1A-0144B73E1808}" dt="2022-10-24T05:07:10.405" v="2" actId="26606"/>
          <pc:sldLayoutMkLst>
            <pc:docMk/>
            <pc:sldMasterMk cId="1300756708" sldId="2147483738"/>
            <pc:sldLayoutMk cId="1774672404" sldId="2147483736"/>
          </pc:sldLayoutMkLst>
        </pc:sldLayoutChg>
        <pc:sldLayoutChg chg="add del">
          <pc:chgData name="Lindsey Anderson" userId="6d4fb49d4867a9b1" providerId="LiveId" clId="{D1AA27A9-1AC7-435F-8C1A-0144B73E1808}" dt="2022-10-24T05:07:10.405" v="2" actId="26606"/>
          <pc:sldLayoutMkLst>
            <pc:docMk/>
            <pc:sldMasterMk cId="1300756708" sldId="2147483738"/>
            <pc:sldLayoutMk cId="1717205679" sldId="2147483737"/>
          </pc:sldLayoutMkLst>
        </pc:sldLayoutChg>
      </pc:sldMasterChg>
      <pc:sldMasterChg chg="add del addSldLayout delSldLayout">
        <pc:chgData name="Lindsey Anderson" userId="6d4fb49d4867a9b1" providerId="LiveId" clId="{D1AA27A9-1AC7-435F-8C1A-0144B73E1808}" dt="2022-10-24T05:07:35.333" v="9" actId="26606"/>
        <pc:sldMasterMkLst>
          <pc:docMk/>
          <pc:sldMasterMk cId="3911985351" sldId="2147483751"/>
        </pc:sldMasterMkLst>
        <pc:sldLayoutChg chg="add del">
          <pc:chgData name="Lindsey Anderson" userId="6d4fb49d4867a9b1" providerId="LiveId" clId="{D1AA27A9-1AC7-435F-8C1A-0144B73E1808}" dt="2022-10-24T05:07:35.333" v="9" actId="26606"/>
          <pc:sldLayoutMkLst>
            <pc:docMk/>
            <pc:sldMasterMk cId="3911985351" sldId="2147483751"/>
            <pc:sldLayoutMk cId="606872761" sldId="2147483740"/>
          </pc:sldLayoutMkLst>
        </pc:sldLayoutChg>
        <pc:sldLayoutChg chg="add del">
          <pc:chgData name="Lindsey Anderson" userId="6d4fb49d4867a9b1" providerId="LiveId" clId="{D1AA27A9-1AC7-435F-8C1A-0144B73E1808}" dt="2022-10-24T05:07:35.333" v="9" actId="26606"/>
          <pc:sldLayoutMkLst>
            <pc:docMk/>
            <pc:sldMasterMk cId="3911985351" sldId="2147483751"/>
            <pc:sldLayoutMk cId="1492410207" sldId="2147483741"/>
          </pc:sldLayoutMkLst>
        </pc:sldLayoutChg>
        <pc:sldLayoutChg chg="add del">
          <pc:chgData name="Lindsey Anderson" userId="6d4fb49d4867a9b1" providerId="LiveId" clId="{D1AA27A9-1AC7-435F-8C1A-0144B73E1808}" dt="2022-10-24T05:07:35.333" v="9" actId="26606"/>
          <pc:sldLayoutMkLst>
            <pc:docMk/>
            <pc:sldMasterMk cId="3911985351" sldId="2147483751"/>
            <pc:sldLayoutMk cId="2547267001" sldId="2147483742"/>
          </pc:sldLayoutMkLst>
        </pc:sldLayoutChg>
        <pc:sldLayoutChg chg="add del">
          <pc:chgData name="Lindsey Anderson" userId="6d4fb49d4867a9b1" providerId="LiveId" clId="{D1AA27A9-1AC7-435F-8C1A-0144B73E1808}" dt="2022-10-24T05:07:35.333" v="9" actId="26606"/>
          <pc:sldLayoutMkLst>
            <pc:docMk/>
            <pc:sldMasterMk cId="3911985351" sldId="2147483751"/>
            <pc:sldLayoutMk cId="3804489736" sldId="2147483743"/>
          </pc:sldLayoutMkLst>
        </pc:sldLayoutChg>
        <pc:sldLayoutChg chg="add del">
          <pc:chgData name="Lindsey Anderson" userId="6d4fb49d4867a9b1" providerId="LiveId" clId="{D1AA27A9-1AC7-435F-8C1A-0144B73E1808}" dt="2022-10-24T05:07:35.333" v="9" actId="26606"/>
          <pc:sldLayoutMkLst>
            <pc:docMk/>
            <pc:sldMasterMk cId="3911985351" sldId="2147483751"/>
            <pc:sldLayoutMk cId="3844593511" sldId="2147483744"/>
          </pc:sldLayoutMkLst>
        </pc:sldLayoutChg>
        <pc:sldLayoutChg chg="add del">
          <pc:chgData name="Lindsey Anderson" userId="6d4fb49d4867a9b1" providerId="LiveId" clId="{D1AA27A9-1AC7-435F-8C1A-0144B73E1808}" dt="2022-10-24T05:07:35.333" v="9" actId="26606"/>
          <pc:sldLayoutMkLst>
            <pc:docMk/>
            <pc:sldMasterMk cId="3911985351" sldId="2147483751"/>
            <pc:sldLayoutMk cId="3670737918" sldId="2147483745"/>
          </pc:sldLayoutMkLst>
        </pc:sldLayoutChg>
        <pc:sldLayoutChg chg="add del">
          <pc:chgData name="Lindsey Anderson" userId="6d4fb49d4867a9b1" providerId="LiveId" clId="{D1AA27A9-1AC7-435F-8C1A-0144B73E1808}" dt="2022-10-24T05:07:35.333" v="9" actId="26606"/>
          <pc:sldLayoutMkLst>
            <pc:docMk/>
            <pc:sldMasterMk cId="3911985351" sldId="2147483751"/>
            <pc:sldLayoutMk cId="3745323711" sldId="2147483746"/>
          </pc:sldLayoutMkLst>
        </pc:sldLayoutChg>
        <pc:sldLayoutChg chg="add del">
          <pc:chgData name="Lindsey Anderson" userId="6d4fb49d4867a9b1" providerId="LiveId" clId="{D1AA27A9-1AC7-435F-8C1A-0144B73E1808}" dt="2022-10-24T05:07:35.333" v="9" actId="26606"/>
          <pc:sldLayoutMkLst>
            <pc:docMk/>
            <pc:sldMasterMk cId="3911985351" sldId="2147483751"/>
            <pc:sldLayoutMk cId="3624455611" sldId="2147483747"/>
          </pc:sldLayoutMkLst>
        </pc:sldLayoutChg>
        <pc:sldLayoutChg chg="add del">
          <pc:chgData name="Lindsey Anderson" userId="6d4fb49d4867a9b1" providerId="LiveId" clId="{D1AA27A9-1AC7-435F-8C1A-0144B73E1808}" dt="2022-10-24T05:07:35.333" v="9" actId="26606"/>
          <pc:sldLayoutMkLst>
            <pc:docMk/>
            <pc:sldMasterMk cId="3911985351" sldId="2147483751"/>
            <pc:sldLayoutMk cId="2385082316" sldId="2147483748"/>
          </pc:sldLayoutMkLst>
        </pc:sldLayoutChg>
        <pc:sldLayoutChg chg="add del">
          <pc:chgData name="Lindsey Anderson" userId="6d4fb49d4867a9b1" providerId="LiveId" clId="{D1AA27A9-1AC7-435F-8C1A-0144B73E1808}" dt="2022-10-24T05:07:35.333" v="9" actId="26606"/>
          <pc:sldLayoutMkLst>
            <pc:docMk/>
            <pc:sldMasterMk cId="3911985351" sldId="2147483751"/>
            <pc:sldLayoutMk cId="3462044249" sldId="2147483749"/>
          </pc:sldLayoutMkLst>
        </pc:sldLayoutChg>
        <pc:sldLayoutChg chg="add del">
          <pc:chgData name="Lindsey Anderson" userId="6d4fb49d4867a9b1" providerId="LiveId" clId="{D1AA27A9-1AC7-435F-8C1A-0144B73E1808}" dt="2022-10-24T05:07:35.333" v="9" actId="26606"/>
          <pc:sldLayoutMkLst>
            <pc:docMk/>
            <pc:sldMasterMk cId="3911985351" sldId="2147483751"/>
            <pc:sldLayoutMk cId="1989249235" sldId="2147483750"/>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10/24/2022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624455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44593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70737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85082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10/24/2022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462044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989249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10/24/2022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606872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10/24/2022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45323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10/24/2022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92410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10/24/2022</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547267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10/24/2022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04489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10/24/2022</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91198535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40" r:id="rId5"/>
    <p:sldLayoutId id="2147483746" r:id="rId6"/>
    <p:sldLayoutId id="2147483741" r:id="rId7"/>
    <p:sldLayoutId id="2147483742" r:id="rId8"/>
    <p:sldLayoutId id="2147483743" r:id="rId9"/>
    <p:sldLayoutId id="2147483744" r:id="rId10"/>
    <p:sldLayoutId id="2147483745" r:id="rId11"/>
  </p:sldLayoutIdLst>
  <p:hf sldNum="0" hdr="0" ftr="0" dt="0"/>
  <p:txStyles>
    <p:titleStyle>
      <a:lvl1pPr algn="l" defTabSz="914400" rtl="0" eaLnBrk="1" latinLnBrk="0" hangingPunct="1">
        <a:lnSpc>
          <a:spcPct val="90000"/>
        </a:lnSpc>
        <a:spcBef>
          <a:spcPct val="0"/>
        </a:spcBef>
        <a:buNone/>
        <a:defRPr lang="en-US" sz="4000" b="1"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https://www.youtube.com/embed/3q5fuVFWe0Q?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 name="Rectangle 1063">
            <a:extLst>
              <a:ext uri="{FF2B5EF4-FFF2-40B4-BE49-F238E27FC236}">
                <a16:creationId xmlns:a16="http://schemas.microsoft.com/office/drawing/2014/main" id="{C8AC92D2-D6DE-4772-A874-5D65F883FC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1066" name="Rectangle 1065">
            <a:extLst>
              <a:ext uri="{FF2B5EF4-FFF2-40B4-BE49-F238E27FC236}">
                <a16:creationId xmlns:a16="http://schemas.microsoft.com/office/drawing/2014/main" id="{0F2E3678-25D0-49F9-9BD6-8D4D60565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FB2995AB-A009-84E6-AB5A-3FA7D670A9E5}"/>
              </a:ext>
            </a:extLst>
          </p:cNvPr>
          <p:cNvSpPr>
            <a:spLocks noGrp="1"/>
          </p:cNvSpPr>
          <p:nvPr>
            <p:ph type="ctrTitle"/>
          </p:nvPr>
        </p:nvSpPr>
        <p:spPr>
          <a:xfrm>
            <a:off x="1136849" y="1348844"/>
            <a:ext cx="5716338" cy="3042706"/>
          </a:xfrm>
        </p:spPr>
        <p:txBody>
          <a:bodyPr>
            <a:normAutofit/>
          </a:bodyPr>
          <a:lstStyle/>
          <a:p>
            <a:r>
              <a:rPr lang="en-US" sz="6000"/>
              <a:t>Vincent Van Gogh</a:t>
            </a:r>
          </a:p>
        </p:txBody>
      </p:sp>
      <p:sp>
        <p:nvSpPr>
          <p:cNvPr id="3" name="Subtitle 2">
            <a:extLst>
              <a:ext uri="{FF2B5EF4-FFF2-40B4-BE49-F238E27FC236}">
                <a16:creationId xmlns:a16="http://schemas.microsoft.com/office/drawing/2014/main" id="{4CD39D77-6C9D-2CD1-2E0E-7548305CCDA3}"/>
              </a:ext>
            </a:extLst>
          </p:cNvPr>
          <p:cNvSpPr>
            <a:spLocks noGrp="1"/>
          </p:cNvSpPr>
          <p:nvPr>
            <p:ph type="subTitle" idx="1"/>
          </p:nvPr>
        </p:nvSpPr>
        <p:spPr>
          <a:xfrm>
            <a:off x="1317386" y="4682062"/>
            <a:ext cx="5355264" cy="950253"/>
          </a:xfrm>
        </p:spPr>
        <p:txBody>
          <a:bodyPr>
            <a:normAutofit/>
          </a:bodyPr>
          <a:lstStyle/>
          <a:p>
            <a:pPr>
              <a:spcAft>
                <a:spcPts val="600"/>
              </a:spcAft>
            </a:pPr>
            <a:r>
              <a:rPr lang="en-US"/>
              <a:t>March 30, 1853 – July 29, 1890</a:t>
            </a:r>
          </a:p>
        </p:txBody>
      </p:sp>
      <p:sp>
        <p:nvSpPr>
          <p:cNvPr id="1068" name="Rectangle 1067">
            <a:extLst>
              <a:ext uri="{FF2B5EF4-FFF2-40B4-BE49-F238E27FC236}">
                <a16:creationId xmlns:a16="http://schemas.microsoft.com/office/drawing/2014/main" id="{63A45CD5-61B0-48E1-8090-7584418C27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48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70" name="Straight Connector 1069">
            <a:extLst>
              <a:ext uri="{FF2B5EF4-FFF2-40B4-BE49-F238E27FC236}">
                <a16:creationId xmlns:a16="http://schemas.microsoft.com/office/drawing/2014/main" id="{C6D4C1FD-C274-4FA8-939A-09E6498EFC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072" name="Straight Connector 1071">
            <a:extLst>
              <a:ext uri="{FF2B5EF4-FFF2-40B4-BE49-F238E27FC236}">
                <a16:creationId xmlns:a16="http://schemas.microsoft.com/office/drawing/2014/main" id="{C13D4426-8AD5-43D7-8033-05DBB3BFE6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8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074" name="Straight Connector 1073">
            <a:extLst>
              <a:ext uri="{FF2B5EF4-FFF2-40B4-BE49-F238E27FC236}">
                <a16:creationId xmlns:a16="http://schemas.microsoft.com/office/drawing/2014/main" id="{1EC8029B-C6E2-4459-859A-7539865E00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026" name="Picture 2" descr="Vincent Van Gogh">
            <a:extLst>
              <a:ext uri="{FF2B5EF4-FFF2-40B4-BE49-F238E27FC236}">
                <a16:creationId xmlns:a16="http://schemas.microsoft.com/office/drawing/2014/main" id="{7B60FB52-EF28-BE95-A9F8-0A668807ADD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66549" y="1295884"/>
            <a:ext cx="3513108" cy="4284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14164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Vincent van Gogh: My Story">
            <a:hlinkClick r:id="" action="ppaction://media"/>
            <a:extLst>
              <a:ext uri="{FF2B5EF4-FFF2-40B4-BE49-F238E27FC236}">
                <a16:creationId xmlns:a16="http://schemas.microsoft.com/office/drawing/2014/main" id="{B56ACC51-2C5D-C38C-3543-11DEAA2F9760}"/>
              </a:ext>
            </a:extLst>
          </p:cNvPr>
          <p:cNvPicPr>
            <a:picLocks noRot="1" noChangeAspect="1"/>
          </p:cNvPicPr>
          <p:nvPr>
            <a:videoFile r:link="rId1"/>
          </p:nvPr>
        </p:nvPicPr>
        <p:blipFill>
          <a:blip r:embed="rId3"/>
          <a:stretch>
            <a:fillRect/>
          </a:stretch>
        </p:blipFill>
        <p:spPr>
          <a:xfrm>
            <a:off x="1194279" y="695811"/>
            <a:ext cx="9675004" cy="5466377"/>
          </a:xfrm>
          <a:prstGeom prst="rect">
            <a:avLst/>
          </a:prstGeom>
        </p:spPr>
      </p:pic>
    </p:spTree>
    <p:extLst>
      <p:ext uri="{BB962C8B-B14F-4D97-AF65-F5344CB8AC3E}">
        <p14:creationId xmlns:p14="http://schemas.microsoft.com/office/powerpoint/2010/main" val="42356842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0" name="Rectangle 206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72" name="Rectangle 2071">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074" name="Rectangle 2073">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076" name="Rectangle 2075">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078" name="Group 207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079" name="Straight Connector 2078">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80" name="Straight Connector 2079">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81" name="Straight Connector 2080">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083" name="Rectangle 2082">
            <a:extLst>
              <a:ext uri="{FF2B5EF4-FFF2-40B4-BE49-F238E27FC236}">
                <a16:creationId xmlns:a16="http://schemas.microsoft.com/office/drawing/2014/main" id="{9891C27D-8C9D-415C-A639-23D76B7B1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5" name="Rectangle 2084">
            <a:extLst>
              <a:ext uri="{FF2B5EF4-FFF2-40B4-BE49-F238E27FC236}">
                <a16:creationId xmlns:a16="http://schemas.microsoft.com/office/drawing/2014/main" id="{E8F4C0D6-B7E0-42D0-A57F-6781017A21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p:nvSpPr>
          <p:cNvPr id="2087" name="Rectangle 2086">
            <a:extLst>
              <a:ext uri="{FF2B5EF4-FFF2-40B4-BE49-F238E27FC236}">
                <a16:creationId xmlns:a16="http://schemas.microsoft.com/office/drawing/2014/main" id="{5B4D6D08-A7F1-4445-BA2E-E449562C0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9" name="Rectangle 2088">
            <a:extLst>
              <a:ext uri="{FF2B5EF4-FFF2-40B4-BE49-F238E27FC236}">
                <a16:creationId xmlns:a16="http://schemas.microsoft.com/office/drawing/2014/main" id="{3A7C1A41-D915-4D26-8D5E-C01B27160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909241"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2091" name="Rectangle 2090">
            <a:extLst>
              <a:ext uri="{FF2B5EF4-FFF2-40B4-BE49-F238E27FC236}">
                <a16:creationId xmlns:a16="http://schemas.microsoft.com/office/drawing/2014/main" id="{A50B663E-F671-4504-99A8-455955469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227" y="805446"/>
            <a:ext cx="6570161" cy="5244497"/>
          </a:xfrm>
          <a:prstGeom prst="rect">
            <a:avLst/>
          </a:prstGeom>
          <a:noFill/>
          <a:ln w="6350" cap="sq" cmpd="sng" algn="ctr">
            <a:solidFill>
              <a:srgbClr val="404040"/>
            </a:solidFill>
            <a:prstDash val="solid"/>
            <a:miter lim="800000"/>
          </a:ln>
          <a:effectLst/>
        </p:spPr>
      </p:sp>
      <p:sp>
        <p:nvSpPr>
          <p:cNvPr id="2093" name="Rectangle 2092">
            <a:extLst>
              <a:ext uri="{FF2B5EF4-FFF2-40B4-BE49-F238E27FC236}">
                <a16:creationId xmlns:a16="http://schemas.microsoft.com/office/drawing/2014/main" id="{2EF89585-ECD6-4B38-96B1-AD41A1BD4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837"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95" name="Straight Connector 2094">
            <a:extLst>
              <a:ext uri="{FF2B5EF4-FFF2-40B4-BE49-F238E27FC236}">
                <a16:creationId xmlns:a16="http://schemas.microsoft.com/office/drawing/2014/main" id="{1B6FCD50-3FE8-4AB2-B746-2CC0EA9D40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97" name="Straight Connector 2096">
            <a:extLst>
              <a:ext uri="{FF2B5EF4-FFF2-40B4-BE49-F238E27FC236}">
                <a16:creationId xmlns:a16="http://schemas.microsoft.com/office/drawing/2014/main" id="{B3E90108-E441-4AF0-A059-613D076C7C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3777"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99" name="Straight Connector 2098">
            <a:extLst>
              <a:ext uri="{FF2B5EF4-FFF2-40B4-BE49-F238E27FC236}">
                <a16:creationId xmlns:a16="http://schemas.microsoft.com/office/drawing/2014/main" id="{0B422045-789A-442D-9E39-6FC4EC452C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050" name="Picture 2" descr="Real photograph of Vincent Van Gogh">
            <a:extLst>
              <a:ext uri="{FF2B5EF4-FFF2-40B4-BE49-F238E27FC236}">
                <a16:creationId xmlns:a16="http://schemas.microsoft.com/office/drawing/2014/main" id="{BD2AA434-9BF9-CAD2-8B93-4C564BB79E7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74528" y="1685122"/>
            <a:ext cx="3443558" cy="3891026"/>
          </a:xfrm>
          <a:prstGeom prst="rect">
            <a:avLst/>
          </a:prstGeom>
          <a:noFill/>
          <a:extLst>
            <a:ext uri="{909E8E84-426E-40DD-AFC4-6F175D3DCCD1}">
              <a14:hiddenFill xmlns:a14="http://schemas.microsoft.com/office/drawing/2010/main">
                <a:solidFill>
                  <a:srgbClr val="FFFFFF"/>
                </a:solidFill>
              </a14:hiddenFill>
            </a:ext>
          </a:extLst>
        </p:spPr>
      </p:pic>
      <p:sp>
        <p:nvSpPr>
          <p:cNvPr id="2101" name="Rectangle 2100">
            <a:extLst>
              <a:ext uri="{FF2B5EF4-FFF2-40B4-BE49-F238E27FC236}">
                <a16:creationId xmlns:a16="http://schemas.microsoft.com/office/drawing/2014/main" id="{3F4C63FE-9526-4F8E-BCFD-954D2EF94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568E91-ADA1-856A-277C-2D6A7B1B4A4C}"/>
              </a:ext>
            </a:extLst>
          </p:cNvPr>
          <p:cNvSpPr>
            <a:spLocks noGrp="1"/>
          </p:cNvSpPr>
          <p:nvPr>
            <p:ph type="title"/>
          </p:nvPr>
        </p:nvSpPr>
        <p:spPr>
          <a:xfrm>
            <a:off x="8523325" y="189666"/>
            <a:ext cx="3238829" cy="1164778"/>
          </a:xfrm>
        </p:spPr>
        <p:txBody>
          <a:bodyPr vert="horz" lIns="91440" tIns="45720" rIns="91440" bIns="45720" rtlCol="0" anchor="ctr">
            <a:normAutofit/>
          </a:bodyPr>
          <a:lstStyle/>
          <a:p>
            <a:pPr algn="ctr">
              <a:lnSpc>
                <a:spcPct val="83000"/>
              </a:lnSpc>
            </a:pPr>
            <a:r>
              <a:rPr lang="en-US" sz="4800" b="0" cap="all" spc="-100" dirty="0"/>
              <a:t>Van Gogh:</a:t>
            </a:r>
            <a:br>
              <a:rPr lang="en-US" sz="4800" b="0" cap="all" spc="-100" dirty="0"/>
            </a:br>
            <a:r>
              <a:rPr lang="en-US" sz="2800" b="0" cap="all" spc="-100" dirty="0"/>
              <a:t>Interesting Facts</a:t>
            </a:r>
          </a:p>
        </p:txBody>
      </p:sp>
      <p:sp>
        <p:nvSpPr>
          <p:cNvPr id="3" name="TextBox 2">
            <a:extLst>
              <a:ext uri="{FF2B5EF4-FFF2-40B4-BE49-F238E27FC236}">
                <a16:creationId xmlns:a16="http://schemas.microsoft.com/office/drawing/2014/main" id="{F744C8B7-AA4B-416E-1A8C-44B2FA23A8E9}"/>
              </a:ext>
            </a:extLst>
          </p:cNvPr>
          <p:cNvSpPr txBox="1"/>
          <p:nvPr/>
        </p:nvSpPr>
        <p:spPr>
          <a:xfrm>
            <a:off x="8523325" y="2158748"/>
            <a:ext cx="3306184" cy="4371448"/>
          </a:xfrm>
          <a:prstGeom prst="rect">
            <a:avLst/>
          </a:prstGeom>
        </p:spPr>
        <p:txBody>
          <a:bodyPr vert="horz" lIns="91440" tIns="45720" rIns="91440" bIns="45720" rtlCol="0">
            <a:normAutofit/>
          </a:bodyPr>
          <a:lstStyle/>
          <a:p>
            <a:pPr marL="388620" indent="-285750">
              <a:spcAft>
                <a:spcPts val="600"/>
              </a:spcAft>
              <a:buClr>
                <a:schemeClr val="tx1">
                  <a:lumMod val="85000"/>
                  <a:lumOff val="15000"/>
                </a:schemeClr>
              </a:buClr>
              <a:buFont typeface="Wingdings" panose="05000000000000000000" pitchFamily="2" charset="2"/>
              <a:buChar char="§"/>
            </a:pPr>
            <a:endParaRPr lang="en-US" dirty="0"/>
          </a:p>
        </p:txBody>
      </p:sp>
      <p:sp>
        <p:nvSpPr>
          <p:cNvPr id="5" name="TextBox 4">
            <a:extLst>
              <a:ext uri="{FF2B5EF4-FFF2-40B4-BE49-F238E27FC236}">
                <a16:creationId xmlns:a16="http://schemas.microsoft.com/office/drawing/2014/main" id="{0C4A372B-7B82-CFA1-BB92-AEDA4BE9E89D}"/>
              </a:ext>
            </a:extLst>
          </p:cNvPr>
          <p:cNvSpPr txBox="1"/>
          <p:nvPr/>
        </p:nvSpPr>
        <p:spPr>
          <a:xfrm>
            <a:off x="1692296" y="5632852"/>
            <a:ext cx="5248563" cy="646331"/>
          </a:xfrm>
          <a:prstGeom prst="rect">
            <a:avLst/>
          </a:prstGeom>
          <a:noFill/>
        </p:spPr>
        <p:txBody>
          <a:bodyPr wrap="square" rtlCol="0">
            <a:spAutoFit/>
          </a:bodyPr>
          <a:lstStyle/>
          <a:p>
            <a:r>
              <a:rPr lang="en-US" b="1" dirty="0">
                <a:solidFill>
                  <a:schemeClr val="bg1"/>
                </a:solidFill>
              </a:rPr>
              <a:t>Only known photograph of Van Gogh at age 19</a:t>
            </a:r>
          </a:p>
          <a:p>
            <a:endParaRPr lang="en-US" dirty="0"/>
          </a:p>
        </p:txBody>
      </p:sp>
      <p:sp>
        <p:nvSpPr>
          <p:cNvPr id="4" name="TextBox 3">
            <a:extLst>
              <a:ext uri="{FF2B5EF4-FFF2-40B4-BE49-F238E27FC236}">
                <a16:creationId xmlns:a16="http://schemas.microsoft.com/office/drawing/2014/main" id="{C5CB2961-A8E4-9A2C-6BA3-336B6946D521}"/>
              </a:ext>
            </a:extLst>
          </p:cNvPr>
          <p:cNvSpPr txBox="1"/>
          <p:nvPr/>
        </p:nvSpPr>
        <p:spPr>
          <a:xfrm>
            <a:off x="8298973" y="1511046"/>
            <a:ext cx="3708893" cy="5355312"/>
          </a:xfrm>
          <a:prstGeom prst="rect">
            <a:avLst/>
          </a:prstGeom>
          <a:noFill/>
        </p:spPr>
        <p:txBody>
          <a:bodyPr wrap="square" rtlCol="0">
            <a:spAutoFit/>
          </a:bodyPr>
          <a:lstStyle/>
          <a:p>
            <a:pPr marL="285750" indent="-285750">
              <a:buFont typeface="Courier New" panose="02070309020205020404" pitchFamily="49" charset="0"/>
              <a:buChar char="o"/>
            </a:pPr>
            <a:r>
              <a:rPr lang="en-US" dirty="0"/>
              <a:t>Completed 900 paintings in 10 years</a:t>
            </a:r>
          </a:p>
          <a:p>
            <a:pPr marL="285750" indent="-285750">
              <a:buFont typeface="Courier New" panose="02070309020205020404" pitchFamily="49" charset="0"/>
              <a:buChar char="o"/>
            </a:pPr>
            <a:r>
              <a:rPr lang="en-US" dirty="0"/>
              <a:t>Suffered from severe mental illness his entire life</a:t>
            </a:r>
          </a:p>
          <a:p>
            <a:pPr marL="285750" indent="-285750">
              <a:buFont typeface="Courier New" panose="02070309020205020404" pitchFamily="49" charset="0"/>
              <a:buChar char="o"/>
            </a:pPr>
            <a:r>
              <a:rPr lang="en-US" dirty="0"/>
              <a:t>Despite coming from a well-off family, he spent his adult life in poverty. His diet consisted of bread &amp; coffee.</a:t>
            </a:r>
          </a:p>
          <a:p>
            <a:pPr marL="285750" indent="-285750">
              <a:buFont typeface="Courier New" panose="02070309020205020404" pitchFamily="49" charset="0"/>
              <a:buChar char="o"/>
            </a:pPr>
            <a:r>
              <a:rPr lang="en-US" dirty="0"/>
              <a:t>He was the pioneer of the post-impressionistic selfie</a:t>
            </a:r>
          </a:p>
          <a:p>
            <a:pPr marL="285750" indent="-285750">
              <a:buFont typeface="Courier New" panose="02070309020205020404" pitchFamily="49" charset="0"/>
              <a:buChar char="o"/>
            </a:pPr>
            <a:r>
              <a:rPr lang="en-US" dirty="0"/>
              <a:t>During a 3-year period he painted 43 self portraits. This was due to lack of funds to pay for a model</a:t>
            </a:r>
          </a:p>
          <a:p>
            <a:pPr marL="285750" indent="-285750">
              <a:buFont typeface="Courier New" panose="02070309020205020404" pitchFamily="49" charset="0"/>
              <a:buChar char="o"/>
            </a:pPr>
            <a:r>
              <a:rPr lang="en-US" dirty="0"/>
              <a:t>His other cost saving trick was re-using his canvases. It is often wondered what could be hiding under those 900 paintings!</a:t>
            </a:r>
          </a:p>
          <a:p>
            <a:pPr marL="285750" indent="-285750">
              <a:buFont typeface="Courier New" panose="02070309020205020404" pitchFamily="49" charset="0"/>
              <a:buChar char="o"/>
            </a:pPr>
            <a:endParaRPr lang="en-US" dirty="0"/>
          </a:p>
        </p:txBody>
      </p:sp>
    </p:spTree>
    <p:extLst>
      <p:ext uri="{BB962C8B-B14F-4D97-AF65-F5344CB8AC3E}">
        <p14:creationId xmlns:p14="http://schemas.microsoft.com/office/powerpoint/2010/main" val="7144913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4" name="Rectangle 1083">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Rectangle 1085">
            <a:extLst>
              <a:ext uri="{FF2B5EF4-FFF2-40B4-BE49-F238E27FC236}">
                <a16:creationId xmlns:a16="http://schemas.microsoft.com/office/drawing/2014/main" id="{92B795FE-15BF-461D-9F54-2A2BAF8138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088" name="Rectangle 1087">
            <a:extLst>
              <a:ext uri="{FF2B5EF4-FFF2-40B4-BE49-F238E27FC236}">
                <a16:creationId xmlns:a16="http://schemas.microsoft.com/office/drawing/2014/main" id="{CB260B1E-F9C9-4E2E-8361-8E735E296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useBgFill="1">
        <p:nvSpPr>
          <p:cNvPr id="1090" name="Rectangle 1089">
            <a:extLst>
              <a:ext uri="{FF2B5EF4-FFF2-40B4-BE49-F238E27FC236}">
                <a16:creationId xmlns:a16="http://schemas.microsoft.com/office/drawing/2014/main" id="{26C4D022-E2BC-435F-9CDB-44DC57C07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The Starry Night, 1889 by Vincent Van Gogh">
            <a:extLst>
              <a:ext uri="{FF2B5EF4-FFF2-40B4-BE49-F238E27FC236}">
                <a16:creationId xmlns:a16="http://schemas.microsoft.com/office/drawing/2014/main" id="{1F396D5E-BBA6-4D77-C12D-CBC1AD7350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56" r="2" b="21264"/>
          <a:stretch/>
        </p:blipFill>
        <p:spPr bwMode="auto">
          <a:xfrm>
            <a:off x="20" y="10"/>
            <a:ext cx="5663460" cy="3428990"/>
          </a:xfrm>
          <a:prstGeom prst="rect">
            <a:avLst/>
          </a:prstGeom>
          <a:noFill/>
          <a:extLst>
            <a:ext uri="{909E8E84-426E-40DD-AFC4-6F175D3DCCD1}">
              <a14:hiddenFill xmlns:a14="http://schemas.microsoft.com/office/drawing/2010/main">
                <a:solidFill>
                  <a:srgbClr val="FFFFFF"/>
                </a:solidFill>
              </a14:hiddenFill>
            </a:ext>
          </a:extLst>
        </p:spPr>
      </p:pic>
      <p:sp>
        <p:nvSpPr>
          <p:cNvPr id="1092" name="Rectangle 1091">
            <a:extLst>
              <a:ext uri="{FF2B5EF4-FFF2-40B4-BE49-F238E27FC236}">
                <a16:creationId xmlns:a16="http://schemas.microsoft.com/office/drawing/2014/main" id="{C926CAD6-45B1-4A85-A196-E722067B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3480" y="0"/>
            <a:ext cx="6525472" cy="6858000"/>
          </a:xfrm>
          <a:prstGeom prst="rect">
            <a:avLst/>
          </a:prstGeom>
          <a:solidFill>
            <a:schemeClr val="bg1">
              <a:lumMod val="75000"/>
              <a:lumOff val="25000"/>
            </a:schemeClr>
          </a:solidFill>
          <a:ln w="6350" cap="sq" cmpd="sng" algn="ctr">
            <a:noFill/>
            <a:prstDash val="solid"/>
            <a:miter lim="800000"/>
          </a:ln>
          <a:effectLst/>
        </p:spPr>
      </p:sp>
      <p:sp>
        <p:nvSpPr>
          <p:cNvPr id="1094" name="Rectangle 1093">
            <a:extLst>
              <a:ext uri="{FF2B5EF4-FFF2-40B4-BE49-F238E27FC236}">
                <a16:creationId xmlns:a16="http://schemas.microsoft.com/office/drawing/2014/main" id="{0E0936D5-2DCE-48A4-93BC-BA7861B4E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81848" y="320040"/>
            <a:ext cx="5888736" cy="6217920"/>
          </a:xfrm>
          <a:prstGeom prst="rect">
            <a:avLst/>
          </a:prstGeom>
          <a:noFill/>
          <a:ln w="6350" cap="sq" cmpd="sng" algn="ctr">
            <a:solidFill>
              <a:schemeClr val="tx1"/>
            </a:solidFill>
            <a:prstDash val="solid"/>
            <a:miter lim="800000"/>
          </a:ln>
          <a:effectLst>
            <a:softEdge rad="0"/>
          </a:effectLst>
        </p:spPr>
      </p:sp>
      <p:sp>
        <p:nvSpPr>
          <p:cNvPr id="3" name="TextBox 2">
            <a:extLst>
              <a:ext uri="{FF2B5EF4-FFF2-40B4-BE49-F238E27FC236}">
                <a16:creationId xmlns:a16="http://schemas.microsoft.com/office/drawing/2014/main" id="{07250CF9-FCCC-EC5A-44F7-0D6A25671B81}"/>
              </a:ext>
            </a:extLst>
          </p:cNvPr>
          <p:cNvSpPr txBox="1"/>
          <p:nvPr/>
        </p:nvSpPr>
        <p:spPr>
          <a:xfrm>
            <a:off x="6303580" y="642594"/>
            <a:ext cx="5245269" cy="13716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a:latin typeface="+mj-lt"/>
              </a:rPr>
              <a:t>Art</a:t>
            </a:r>
          </a:p>
          <a:p>
            <a:pPr>
              <a:lnSpc>
                <a:spcPct val="90000"/>
              </a:lnSpc>
              <a:spcBef>
                <a:spcPct val="0"/>
              </a:spcBef>
              <a:spcAft>
                <a:spcPts val="600"/>
              </a:spcAft>
            </a:pPr>
            <a:r>
              <a:rPr lang="en-US" sz="4000">
                <a:latin typeface="+mj-lt"/>
              </a:rPr>
              <a:t>Work</a:t>
            </a:r>
          </a:p>
        </p:txBody>
      </p:sp>
      <p:pic>
        <p:nvPicPr>
          <p:cNvPr id="1026" name="Picture 2" descr="Café Terrace at Night, 1888 by Vincent Van Gogh">
            <a:extLst>
              <a:ext uri="{FF2B5EF4-FFF2-40B4-BE49-F238E27FC236}">
                <a16:creationId xmlns:a16="http://schemas.microsoft.com/office/drawing/2014/main" id="{E82B5FC5-DCEE-0E0C-8554-AA9B59F672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48" r="-2" b="-2"/>
          <a:stretch/>
        </p:blipFill>
        <p:spPr bwMode="auto">
          <a:xfrm>
            <a:off x="20" y="3429000"/>
            <a:ext cx="285290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en of the Most Famous Van Gogh Paintings - iTravelWithArt">
            <a:extLst>
              <a:ext uri="{FF2B5EF4-FFF2-40B4-BE49-F238E27FC236}">
                <a16:creationId xmlns:a16="http://schemas.microsoft.com/office/drawing/2014/main" id="{5A4532C7-5036-2817-5D85-012877461E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 b="3842"/>
          <a:stretch/>
        </p:blipFill>
        <p:spPr bwMode="auto">
          <a:xfrm>
            <a:off x="2810552" y="3429000"/>
            <a:ext cx="2852928"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D1AC901-BDC7-2C59-4419-91286D71077B}"/>
              </a:ext>
            </a:extLst>
          </p:cNvPr>
          <p:cNvSpPr txBox="1"/>
          <p:nvPr/>
        </p:nvSpPr>
        <p:spPr>
          <a:xfrm>
            <a:off x="6303580" y="2103120"/>
            <a:ext cx="5245269" cy="3931920"/>
          </a:xfrm>
          <a:prstGeom prst="rect">
            <a:avLst/>
          </a:prstGeom>
        </p:spPr>
        <p:txBody>
          <a:bodyPr vert="horz" lIns="91440" tIns="45720" rIns="91440" bIns="45720" rtlCol="0">
            <a:normAutofit/>
          </a:bodyPr>
          <a:lstStyle/>
          <a:p>
            <a:pPr indent="-182880">
              <a:lnSpc>
                <a:spcPct val="90000"/>
              </a:lnSpc>
              <a:spcAft>
                <a:spcPts val="600"/>
              </a:spcAft>
              <a:buClr>
                <a:schemeClr val="tx1">
                  <a:lumMod val="85000"/>
                  <a:lumOff val="15000"/>
                </a:schemeClr>
              </a:buClr>
              <a:buFont typeface="Garamond" pitchFamily="18" charset="0"/>
              <a:buChar char="◦"/>
            </a:pPr>
            <a:r>
              <a:rPr lang="en-US"/>
              <a:t>A</a:t>
            </a:r>
            <a:r>
              <a:rPr lang="en-US" b="0" i="0">
                <a:effectLst/>
              </a:rPr>
              <a:t>lthough Vincent van Gogh's paintings are virtually priceless today, his art went unrecognized during his lifetime</a:t>
            </a:r>
          </a:p>
          <a:p>
            <a:pPr indent="-182880">
              <a:lnSpc>
                <a:spcPct val="90000"/>
              </a:lnSpc>
              <a:spcAft>
                <a:spcPts val="600"/>
              </a:spcAft>
              <a:buClr>
                <a:schemeClr val="tx1">
                  <a:lumMod val="85000"/>
                  <a:lumOff val="15000"/>
                </a:schemeClr>
              </a:buClr>
              <a:buFont typeface="Garamond" pitchFamily="18" charset="0"/>
              <a:buChar char="◦"/>
            </a:pPr>
            <a:endParaRPr lang="en-US" b="0" i="0">
              <a:effectLst/>
            </a:endParaRPr>
          </a:p>
          <a:p>
            <a:pPr indent="-182880">
              <a:lnSpc>
                <a:spcPct val="90000"/>
              </a:lnSpc>
              <a:spcAft>
                <a:spcPts val="600"/>
              </a:spcAft>
              <a:buClr>
                <a:schemeClr val="tx1">
                  <a:lumMod val="85000"/>
                  <a:lumOff val="15000"/>
                </a:schemeClr>
              </a:buClr>
              <a:buFont typeface="Garamond" pitchFamily="18" charset="0"/>
              <a:buChar char="◦"/>
            </a:pPr>
            <a:r>
              <a:rPr lang="en-US"/>
              <a:t>The Starry Night (1889) - </a:t>
            </a:r>
            <a:r>
              <a:rPr lang="en-US" b="0" i="0">
                <a:effectLst/>
              </a:rPr>
              <a:t>Vincent van Gogh night stars painting depicts the view outside his sanatorium room window at night</a:t>
            </a:r>
          </a:p>
          <a:p>
            <a:pPr indent="-182880">
              <a:lnSpc>
                <a:spcPct val="90000"/>
              </a:lnSpc>
              <a:spcAft>
                <a:spcPts val="600"/>
              </a:spcAft>
              <a:buClr>
                <a:schemeClr val="tx1">
                  <a:lumMod val="85000"/>
                  <a:lumOff val="15000"/>
                </a:schemeClr>
              </a:buClr>
              <a:buFont typeface="Garamond" pitchFamily="18" charset="0"/>
              <a:buChar char="◦"/>
            </a:pPr>
            <a:endParaRPr lang="en-US" b="0" i="0">
              <a:effectLst/>
            </a:endParaRPr>
          </a:p>
          <a:p>
            <a:pPr indent="-182880">
              <a:lnSpc>
                <a:spcPct val="90000"/>
              </a:lnSpc>
              <a:spcAft>
                <a:spcPts val="600"/>
              </a:spcAft>
              <a:buClr>
                <a:schemeClr val="tx1">
                  <a:lumMod val="85000"/>
                  <a:lumOff val="15000"/>
                </a:schemeClr>
              </a:buClr>
              <a:buFont typeface="Garamond" pitchFamily="18" charset="0"/>
              <a:buChar char="◦"/>
            </a:pPr>
            <a:r>
              <a:rPr lang="en-US"/>
              <a:t>Café Terrace at Night (1888) - </a:t>
            </a:r>
            <a:r>
              <a:rPr lang="en-US" b="0" i="0">
                <a:effectLst/>
              </a:rPr>
              <a:t>Van Gogh never signed "Café Terrace at Night." However, he specifically mentioned the painting in three pieces of correspondence, so art historians are confident that he painted it. The café in the painting is still in existence, renamed the Café Van Gogh.</a:t>
            </a:r>
          </a:p>
          <a:p>
            <a:pPr indent="-182880">
              <a:lnSpc>
                <a:spcPct val="90000"/>
              </a:lnSpc>
              <a:spcAft>
                <a:spcPts val="600"/>
              </a:spcAft>
              <a:buClr>
                <a:schemeClr val="tx1">
                  <a:lumMod val="85000"/>
                  <a:lumOff val="15000"/>
                </a:schemeClr>
              </a:buClr>
              <a:buFont typeface="Garamond" pitchFamily="18" charset="0"/>
              <a:buChar char="◦"/>
            </a:pPr>
            <a:endParaRPr lang="en-US"/>
          </a:p>
        </p:txBody>
      </p:sp>
    </p:spTree>
    <p:extLst>
      <p:ext uri="{BB962C8B-B14F-4D97-AF65-F5344CB8AC3E}">
        <p14:creationId xmlns:p14="http://schemas.microsoft.com/office/powerpoint/2010/main" val="24856387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Why Was Vincent Van Gogh Famous?">
            <a:extLst>
              <a:ext uri="{FF2B5EF4-FFF2-40B4-BE49-F238E27FC236}">
                <a16:creationId xmlns:a16="http://schemas.microsoft.com/office/drawing/2014/main" id="{ADF29474-A6CB-0A02-E3EF-196893A480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73" b="1"/>
          <a:stretch/>
        </p:blipFill>
        <p:spPr bwMode="auto">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a:noFill/>
          <a:extLst>
            <a:ext uri="{909E8E84-426E-40DD-AFC4-6F175D3DCCD1}">
              <a14:hiddenFill xmlns:a14="http://schemas.microsoft.com/office/drawing/2010/main">
                <a:solidFill>
                  <a:srgbClr val="FFFFFF"/>
                </a:solidFill>
              </a14:hiddenFill>
            </a:ext>
          </a:extLst>
        </p:spPr>
      </p:pic>
      <p:pic>
        <p:nvPicPr>
          <p:cNvPr id="2056" name="Picture 8" descr="Wheatfield with Crows by Van Gogh, a painting featuring a wheatfield below an ominous dark sky full of crows.">
            <a:extLst>
              <a:ext uri="{FF2B5EF4-FFF2-40B4-BE49-F238E27FC236}">
                <a16:creationId xmlns:a16="http://schemas.microsoft.com/office/drawing/2014/main" id="{9839086A-690B-0A8D-0306-7732BE057D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704" b="6046"/>
          <a:stretch/>
        </p:blipFill>
        <p:spPr bwMode="auto">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Van Gogh Paintings: Where To Find His Paintings Around The World!">
            <a:extLst>
              <a:ext uri="{FF2B5EF4-FFF2-40B4-BE49-F238E27FC236}">
                <a16:creationId xmlns:a16="http://schemas.microsoft.com/office/drawing/2014/main" id="{31C74BD2-1FAB-468E-8EDF-EE384B7AC7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082" r="2310" b="2"/>
          <a:stretch/>
        </p:blipFill>
        <p:spPr bwMode="auto">
          <a:xfrm>
            <a:off x="20" y="10"/>
            <a:ext cx="7503091" cy="68579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61268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083" name="Rectangle 3082">
            <a:extLst>
              <a:ext uri="{FF2B5EF4-FFF2-40B4-BE49-F238E27FC236}">
                <a16:creationId xmlns:a16="http://schemas.microsoft.com/office/drawing/2014/main" id="{19E301E5-1206-47D0-9CDF-72583D739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Rectangle 3084">
            <a:extLst>
              <a:ext uri="{FF2B5EF4-FFF2-40B4-BE49-F238E27FC236}">
                <a16:creationId xmlns:a16="http://schemas.microsoft.com/office/drawing/2014/main" id="{AFA31FBE-7948-4384-B68A-75DEFDC49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Van Gogh's Almond Blossoms, an image showing a tree with scenic blooming flowers.">
            <a:extLst>
              <a:ext uri="{FF2B5EF4-FFF2-40B4-BE49-F238E27FC236}">
                <a16:creationId xmlns:a16="http://schemas.microsoft.com/office/drawing/2014/main" id="{2A833688-BB19-6B0F-3FA2-04DA63C89D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753" r="4" b="4"/>
          <a:stretch/>
        </p:blipFill>
        <p:spPr bwMode="auto">
          <a:xfrm>
            <a:off x="641276" y="643467"/>
            <a:ext cx="4013020" cy="270255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rises by Van Gogh, a painting featuring brightly coloured blue and white flowers, with yellow flowers in the background.">
            <a:extLst>
              <a:ext uri="{FF2B5EF4-FFF2-40B4-BE49-F238E27FC236}">
                <a16:creationId xmlns:a16="http://schemas.microsoft.com/office/drawing/2014/main" id="{07AA209D-42DD-89C5-D959-C7CF1C2CF6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1836"/>
          <a:stretch/>
        </p:blipFill>
        <p:spPr bwMode="auto">
          <a:xfrm>
            <a:off x="643467" y="3509433"/>
            <a:ext cx="4010830" cy="270509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 self-portrait of Vincent, featuring hallucinatory swirls and an intense, brooding look.">
            <a:extLst>
              <a:ext uri="{FF2B5EF4-FFF2-40B4-BE49-F238E27FC236}">
                <a16:creationId xmlns:a16="http://schemas.microsoft.com/office/drawing/2014/main" id="{218F8267-D801-37BF-2F2E-BA74CC5A2B8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737" r="1" b="22237"/>
          <a:stretch/>
        </p:blipFill>
        <p:spPr bwMode="auto">
          <a:xfrm>
            <a:off x="4812633" y="643467"/>
            <a:ext cx="6735900"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9627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6" name="Rectangle 11">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pic>
        <p:nvPicPr>
          <p:cNvPr id="17" name="Picture 3">
            <a:extLst>
              <a:ext uri="{FF2B5EF4-FFF2-40B4-BE49-F238E27FC236}">
                <a16:creationId xmlns:a16="http://schemas.microsoft.com/office/drawing/2014/main" id="{BA174A07-D67D-98C8-92FE-E06D79E956CD}"/>
              </a:ext>
            </a:extLst>
          </p:cNvPr>
          <p:cNvPicPr>
            <a:picLocks noChangeAspect="1"/>
          </p:cNvPicPr>
          <p:nvPr/>
        </p:nvPicPr>
        <p:blipFill rotWithShape="1">
          <a:blip r:embed="rId2">
            <a:duotone>
              <a:schemeClr val="bg2">
                <a:shade val="45000"/>
                <a:satMod val="135000"/>
              </a:schemeClr>
              <a:prstClr val="white"/>
            </a:duotone>
            <a:alphaModFix amt="35000"/>
          </a:blip>
          <a:srcRect/>
          <a:stretch/>
        </p:blipFill>
        <p:spPr>
          <a:xfrm>
            <a:off x="20" y="10"/>
            <a:ext cx="12191980" cy="6857990"/>
          </a:xfrm>
          <a:prstGeom prst="rect">
            <a:avLst/>
          </a:prstGeom>
        </p:spPr>
      </p:pic>
      <p:sp>
        <p:nvSpPr>
          <p:cNvPr id="2" name="TextBox 1">
            <a:extLst>
              <a:ext uri="{FF2B5EF4-FFF2-40B4-BE49-F238E27FC236}">
                <a16:creationId xmlns:a16="http://schemas.microsoft.com/office/drawing/2014/main" id="{96D757A0-3423-76B8-3350-66DAB0E8BB1D}"/>
              </a:ext>
            </a:extLst>
          </p:cNvPr>
          <p:cNvSpPr txBox="1"/>
          <p:nvPr/>
        </p:nvSpPr>
        <p:spPr>
          <a:xfrm>
            <a:off x="1066800" y="2103120"/>
            <a:ext cx="10058400" cy="3849624"/>
          </a:xfrm>
          <a:prstGeom prst="rect">
            <a:avLst/>
          </a:prstGeom>
        </p:spPr>
        <p:txBody>
          <a:bodyPr vert="horz" lIns="91440" tIns="45720" rIns="91440" bIns="45720" rtlCol="0">
            <a:normAutofit/>
          </a:bodyPr>
          <a:lstStyle/>
          <a:p>
            <a:pPr marL="342900" marR="0" lvl="0" indent="-182880">
              <a:spcBef>
                <a:spcPts val="0"/>
              </a:spcBef>
              <a:spcAft>
                <a:spcPts val="800"/>
              </a:spcAft>
              <a:buClr>
                <a:schemeClr val="tx1">
                  <a:lumMod val="85000"/>
                  <a:lumOff val="15000"/>
                </a:schemeClr>
              </a:buClr>
              <a:buFont typeface="Garamond" pitchFamily="18" charset="0"/>
              <a:buChar char="◦"/>
              <a:tabLst>
                <a:tab pos="457200" algn="l"/>
              </a:tabLst>
            </a:pPr>
            <a:r>
              <a:rPr lang="en-US" sz="2200" b="1" dirty="0">
                <a:effectLst/>
              </a:rPr>
              <a:t>What’s going on in this artwork?</a:t>
            </a:r>
          </a:p>
          <a:p>
            <a:pPr marL="342900" marR="0" lvl="0" indent="-182880">
              <a:spcBef>
                <a:spcPts val="0"/>
              </a:spcBef>
              <a:spcAft>
                <a:spcPts val="800"/>
              </a:spcAft>
              <a:buClr>
                <a:schemeClr val="tx1">
                  <a:lumMod val="85000"/>
                  <a:lumOff val="15000"/>
                </a:schemeClr>
              </a:buClr>
              <a:buFont typeface="Garamond" pitchFamily="18" charset="0"/>
              <a:buChar char="◦"/>
              <a:tabLst>
                <a:tab pos="457200" algn="l"/>
              </a:tabLst>
            </a:pPr>
            <a:r>
              <a:rPr lang="en-US" sz="2200" b="1" dirty="0">
                <a:effectLst/>
              </a:rPr>
              <a:t>What was your first reaction to this artwork? Why do you think you had the reaction? </a:t>
            </a:r>
          </a:p>
          <a:p>
            <a:pPr marL="342900" marR="0" lvl="0" indent="-182880">
              <a:spcBef>
                <a:spcPts val="0"/>
              </a:spcBef>
              <a:spcAft>
                <a:spcPts val="800"/>
              </a:spcAft>
              <a:buClr>
                <a:schemeClr val="tx1">
                  <a:lumMod val="85000"/>
                  <a:lumOff val="15000"/>
                </a:schemeClr>
              </a:buClr>
              <a:buFont typeface="Garamond" pitchFamily="18" charset="0"/>
              <a:buChar char="◦"/>
              <a:tabLst>
                <a:tab pos="457200" algn="l"/>
              </a:tabLst>
            </a:pPr>
            <a:r>
              <a:rPr lang="en-US" sz="2200" b="1" dirty="0">
                <a:effectLst/>
              </a:rPr>
              <a:t>Does your opinion about the artwork change the longer you look at it? Why?</a:t>
            </a:r>
          </a:p>
          <a:p>
            <a:pPr marL="342900" marR="0" lvl="0" indent="-182880">
              <a:spcBef>
                <a:spcPts val="0"/>
              </a:spcBef>
              <a:spcAft>
                <a:spcPts val="800"/>
              </a:spcAft>
              <a:buClr>
                <a:schemeClr val="tx1">
                  <a:lumMod val="85000"/>
                  <a:lumOff val="15000"/>
                </a:schemeClr>
              </a:buClr>
              <a:buFont typeface="Garamond" pitchFamily="18" charset="0"/>
              <a:buChar char="◦"/>
              <a:tabLst>
                <a:tab pos="457200" algn="l"/>
              </a:tabLst>
            </a:pPr>
            <a:r>
              <a:rPr lang="en-US" sz="2200" b="1" dirty="0">
                <a:effectLst/>
              </a:rPr>
              <a:t>Describe the lines in this artwork</a:t>
            </a:r>
          </a:p>
          <a:p>
            <a:pPr marL="342900" marR="0" lvl="0" indent="-182880">
              <a:spcBef>
                <a:spcPts val="0"/>
              </a:spcBef>
              <a:spcAft>
                <a:spcPts val="800"/>
              </a:spcAft>
              <a:buClr>
                <a:schemeClr val="tx1">
                  <a:lumMod val="85000"/>
                  <a:lumOff val="15000"/>
                </a:schemeClr>
              </a:buClr>
              <a:buFont typeface="Garamond" pitchFamily="18" charset="0"/>
              <a:buChar char="◦"/>
              <a:tabLst>
                <a:tab pos="457200" algn="l"/>
              </a:tabLst>
            </a:pPr>
            <a:r>
              <a:rPr lang="en-US" sz="2200" b="1" dirty="0">
                <a:effectLst/>
              </a:rPr>
              <a:t>What verbs would you use to describe this artwork?</a:t>
            </a:r>
          </a:p>
          <a:p>
            <a:pPr indent="-182880">
              <a:buClr>
                <a:schemeClr val="tx1">
                  <a:lumMod val="85000"/>
                  <a:lumOff val="15000"/>
                </a:schemeClr>
              </a:buClr>
              <a:buFont typeface="Garamond" pitchFamily="18" charset="0"/>
              <a:buChar char="◦"/>
            </a:pPr>
            <a:endParaRPr lang="en-US" dirty="0"/>
          </a:p>
        </p:txBody>
      </p:sp>
      <p:sp>
        <p:nvSpPr>
          <p:cNvPr id="5" name="TextBox 4">
            <a:extLst>
              <a:ext uri="{FF2B5EF4-FFF2-40B4-BE49-F238E27FC236}">
                <a16:creationId xmlns:a16="http://schemas.microsoft.com/office/drawing/2014/main" id="{E1E1FEEF-A02C-76C1-10F8-0811985AD03D}"/>
              </a:ext>
            </a:extLst>
          </p:cNvPr>
          <p:cNvSpPr txBox="1"/>
          <p:nvPr/>
        </p:nvSpPr>
        <p:spPr>
          <a:xfrm>
            <a:off x="1285240" y="739000"/>
            <a:ext cx="4044142" cy="646331"/>
          </a:xfrm>
          <a:prstGeom prst="rect">
            <a:avLst/>
          </a:prstGeom>
          <a:noFill/>
        </p:spPr>
        <p:txBody>
          <a:bodyPr wrap="square" rtlCol="0">
            <a:spAutoFit/>
          </a:bodyPr>
          <a:lstStyle/>
          <a:p>
            <a:r>
              <a:rPr lang="en-US" sz="3600" b="1" dirty="0"/>
              <a:t>Discussion…</a:t>
            </a:r>
          </a:p>
        </p:txBody>
      </p:sp>
    </p:spTree>
    <p:extLst>
      <p:ext uri="{BB962C8B-B14F-4D97-AF65-F5344CB8AC3E}">
        <p14:creationId xmlns:p14="http://schemas.microsoft.com/office/powerpoint/2010/main" val="18916156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2" name="Rectangle 11">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4" name="Rectangle 13">
            <a:extLst>
              <a:ext uri="{FF2B5EF4-FFF2-40B4-BE49-F238E27FC236}">
                <a16:creationId xmlns:a16="http://schemas.microsoft.com/office/drawing/2014/main" id="{62E3493C-9EE5-40C5-9902-4A0416374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93C2DD8-0EC6-4B41-91E6-4A8E336AF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descr="A screenshot of a video game&#10;&#10;Description automatically generated with medium confidence">
            <a:extLst>
              <a:ext uri="{FF2B5EF4-FFF2-40B4-BE49-F238E27FC236}">
                <a16:creationId xmlns:a16="http://schemas.microsoft.com/office/drawing/2014/main" id="{35F05A47-123E-1B5E-B246-248FE2F8D94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29" r="-2" b="11327"/>
          <a:stretch/>
        </p:blipFill>
        <p:spPr bwMode="auto">
          <a:xfrm>
            <a:off x="234696" y="237744"/>
            <a:ext cx="3996183" cy="6382512"/>
          </a:xfrm>
          <a:prstGeom prst="rect">
            <a:avLst/>
          </a:prstGeom>
          <a:noFill/>
        </p:spPr>
      </p:pic>
      <p:sp>
        <p:nvSpPr>
          <p:cNvPr id="18" name="Rectangle 17">
            <a:extLst>
              <a:ext uri="{FF2B5EF4-FFF2-40B4-BE49-F238E27FC236}">
                <a16:creationId xmlns:a16="http://schemas.microsoft.com/office/drawing/2014/main" id="{D5E3F933-FC69-4374-A35F-CF403653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494" y="374904"/>
            <a:ext cx="7440649" cy="6108192"/>
          </a:xfrm>
          <a:prstGeom prst="rect">
            <a:avLst/>
          </a:prstGeom>
          <a:noFill/>
          <a:ln w="6350" cap="sq" cmpd="sng" algn="ctr">
            <a:solidFill>
              <a:schemeClr val="tx1">
                <a:lumMod val="75000"/>
                <a:lumOff val="25000"/>
              </a:schemeClr>
            </a:solidFill>
            <a:prstDash val="solid"/>
            <a:miter lim="800000"/>
          </a:ln>
          <a:effectLst/>
        </p:spPr>
      </p:sp>
      <p:pic>
        <p:nvPicPr>
          <p:cNvPr id="6" name="Picture 5" descr="Paint Van Gogh's Starry Night using forks! Learn about creating movement and texture in painting like Van Gogh with this fun and engaging art project that will have your kids wanting to paint with forks over and over again!">
            <a:extLst>
              <a:ext uri="{FF2B5EF4-FFF2-40B4-BE49-F238E27FC236}">
                <a16:creationId xmlns:a16="http://schemas.microsoft.com/office/drawing/2014/main" id="{F25E2B7E-5486-4C0E-4726-F5A1EDB06BC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5575" y="1420720"/>
            <a:ext cx="4663997" cy="3086468"/>
          </a:xfrm>
          <a:prstGeom prst="rect">
            <a:avLst/>
          </a:prstGeom>
          <a:noFill/>
          <a:ln>
            <a:noFill/>
          </a:ln>
        </p:spPr>
      </p:pic>
      <p:pic>
        <p:nvPicPr>
          <p:cNvPr id="5" name="Picture 4" descr="Background pattern&#10;&#10;Description automatically generated">
            <a:extLst>
              <a:ext uri="{FF2B5EF4-FFF2-40B4-BE49-F238E27FC236}">
                <a16:creationId xmlns:a16="http://schemas.microsoft.com/office/drawing/2014/main" id="{B1798082-6554-F56C-06CC-360175AE502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7970" y="3785697"/>
            <a:ext cx="3605555" cy="2548342"/>
          </a:xfrm>
          <a:prstGeom prst="rect">
            <a:avLst/>
          </a:prstGeom>
          <a:noFill/>
          <a:ln>
            <a:noFill/>
          </a:ln>
        </p:spPr>
      </p:pic>
      <p:sp>
        <p:nvSpPr>
          <p:cNvPr id="4" name="TextBox 3">
            <a:extLst>
              <a:ext uri="{FF2B5EF4-FFF2-40B4-BE49-F238E27FC236}">
                <a16:creationId xmlns:a16="http://schemas.microsoft.com/office/drawing/2014/main" id="{FD6A6DFC-0633-4A3E-5CAF-678C75CBDA87}"/>
              </a:ext>
            </a:extLst>
          </p:cNvPr>
          <p:cNvSpPr txBox="1"/>
          <p:nvPr/>
        </p:nvSpPr>
        <p:spPr>
          <a:xfrm>
            <a:off x="5314696" y="509385"/>
            <a:ext cx="6012873" cy="1477328"/>
          </a:xfrm>
          <a:prstGeom prst="rect">
            <a:avLst/>
          </a:prstGeom>
          <a:noFill/>
        </p:spPr>
        <p:txBody>
          <a:bodyPr wrap="square" rtlCol="0">
            <a:spAutoFit/>
          </a:bodyPr>
          <a:lstStyle/>
          <a:p>
            <a:r>
              <a:rPr lang="en-US" sz="4500" b="1" dirty="0"/>
              <a:t>Today’s Art Project</a:t>
            </a:r>
          </a:p>
          <a:p>
            <a:r>
              <a:rPr lang="en-US" sz="4500" b="1" dirty="0"/>
              <a:t>	</a:t>
            </a:r>
            <a:r>
              <a:rPr lang="en-US" sz="3200" b="1" dirty="0"/>
              <a:t>Starry Night</a:t>
            </a:r>
          </a:p>
        </p:txBody>
      </p:sp>
    </p:spTree>
    <p:extLst>
      <p:ext uri="{BB962C8B-B14F-4D97-AF65-F5344CB8AC3E}">
        <p14:creationId xmlns:p14="http://schemas.microsoft.com/office/powerpoint/2010/main" val="277301450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Speak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elawik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408</TotalTime>
  <Words>281</Words>
  <Application>Microsoft Office PowerPoint</Application>
  <PresentationFormat>Widescreen</PresentationFormat>
  <Paragraphs>25</Paragraphs>
  <Slides>8</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Courier New</vt:lpstr>
      <vt:lpstr>Garamond</vt:lpstr>
      <vt:lpstr>Selawik Light</vt:lpstr>
      <vt:lpstr>Speak Pro</vt:lpstr>
      <vt:lpstr>Wingdings</vt:lpstr>
      <vt:lpstr>SavonVTI</vt:lpstr>
      <vt:lpstr>Vincent Van Gogh</vt:lpstr>
      <vt:lpstr>PowerPoint Presentation</vt:lpstr>
      <vt:lpstr>Van Gogh: Interesting Facts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Vincent Van Gogh</dc:title>
  <dc:creator>Lindsey Anderson</dc:creator>
  <cp:lastModifiedBy>Lindsey Anderson</cp:lastModifiedBy>
  <cp:revision>1</cp:revision>
  <dcterms:created xsi:type="dcterms:W3CDTF">2022-10-24T05:05:15Z</dcterms:created>
  <dcterms:modified xsi:type="dcterms:W3CDTF">2022-10-25T04:37:44Z</dcterms:modified>
</cp:coreProperties>
</file>