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D3FCC-3E60-4A4C-9F7C-1D86E8AFA511}" v="96" dt="2023-01-30T23:55:36.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Anderson" userId="6d4fb49d4867a9b1" providerId="LiveId" clId="{F54D3FCC-3E60-4A4C-9F7C-1D86E8AFA511}"/>
    <pc:docChg chg="undo custSel addSld delSld modSld sldOrd">
      <pc:chgData name="Lindsey Anderson" userId="6d4fb49d4867a9b1" providerId="LiveId" clId="{F54D3FCC-3E60-4A4C-9F7C-1D86E8AFA511}" dt="2023-01-30T23:55:36.892" v="1137"/>
      <pc:docMkLst>
        <pc:docMk/>
      </pc:docMkLst>
      <pc:sldChg chg="addSp delSp modSp mod delAnim modAnim">
        <pc:chgData name="Lindsey Anderson" userId="6d4fb49d4867a9b1" providerId="LiveId" clId="{F54D3FCC-3E60-4A4C-9F7C-1D86E8AFA511}" dt="2023-01-23T04:36:32.294" v="4"/>
        <pc:sldMkLst>
          <pc:docMk/>
          <pc:sldMk cId="1523155587" sldId="257"/>
        </pc:sldMkLst>
        <pc:picChg chg="del">
          <ac:chgData name="Lindsey Anderson" userId="6d4fb49d4867a9b1" providerId="LiveId" clId="{F54D3FCC-3E60-4A4C-9F7C-1D86E8AFA511}" dt="2023-01-23T04:35:29.608" v="0" actId="478"/>
          <ac:picMkLst>
            <pc:docMk/>
            <pc:sldMk cId="1523155587" sldId="257"/>
            <ac:picMk id="10" creationId="{C490003E-8DCF-D8DD-7BCD-4320901F542E}"/>
          </ac:picMkLst>
        </pc:picChg>
        <pc:picChg chg="add mod">
          <ac:chgData name="Lindsey Anderson" userId="6d4fb49d4867a9b1" providerId="LiveId" clId="{F54D3FCC-3E60-4A4C-9F7C-1D86E8AFA511}" dt="2023-01-23T04:36:27.054" v="3" actId="14100"/>
          <ac:picMkLst>
            <pc:docMk/>
            <pc:sldMk cId="1523155587" sldId="257"/>
            <ac:picMk id="12" creationId="{C53F7109-43A0-1F56-CF18-8107864489B5}"/>
          </ac:picMkLst>
        </pc:picChg>
      </pc:sldChg>
      <pc:sldChg chg="new del">
        <pc:chgData name="Lindsey Anderson" userId="6d4fb49d4867a9b1" providerId="LiveId" clId="{F54D3FCC-3E60-4A4C-9F7C-1D86E8AFA511}" dt="2023-01-23T04:42:34.609" v="6" actId="2696"/>
        <pc:sldMkLst>
          <pc:docMk/>
          <pc:sldMk cId="1996192642" sldId="258"/>
        </pc:sldMkLst>
      </pc:sldChg>
      <pc:sldChg chg="addSp delSp modSp add mod modTransition delAnim setClrOvrMap delDesignElem">
        <pc:chgData name="Lindsey Anderson" userId="6d4fb49d4867a9b1" providerId="LiveId" clId="{F54D3FCC-3E60-4A4C-9F7C-1D86E8AFA511}" dt="2023-01-30T23:55:36.892" v="1137"/>
        <pc:sldMkLst>
          <pc:docMk/>
          <pc:sldMk cId="3671313903" sldId="258"/>
        </pc:sldMkLst>
        <pc:spChg chg="add del mod">
          <ac:chgData name="Lindsey Anderson" userId="6d4fb49d4867a9b1" providerId="LiveId" clId="{F54D3FCC-3E60-4A4C-9F7C-1D86E8AFA511}" dt="2023-01-23T04:51:52.601" v="238" actId="478"/>
          <ac:spMkLst>
            <pc:docMk/>
            <pc:sldMk cId="3671313903" sldId="258"/>
            <ac:spMk id="2" creationId="{E261C6C9-23CD-3C1C-60C3-6452CEE7EAB8}"/>
          </ac:spMkLst>
        </pc:spChg>
        <pc:spChg chg="add del mod">
          <ac:chgData name="Lindsey Anderson" userId="6d4fb49d4867a9b1" providerId="LiveId" clId="{F54D3FCC-3E60-4A4C-9F7C-1D86E8AFA511}" dt="2023-01-23T04:51:08.894" v="207" actId="21"/>
          <ac:spMkLst>
            <pc:docMk/>
            <pc:sldMk cId="3671313903" sldId="258"/>
            <ac:spMk id="3" creationId="{05B289FC-1FB0-B3CB-1F69-0ACEA3D037CE}"/>
          </ac:spMkLst>
        </pc:spChg>
        <pc:spChg chg="add del mod">
          <ac:chgData name="Lindsey Anderson" userId="6d4fb49d4867a9b1" providerId="LiveId" clId="{F54D3FCC-3E60-4A4C-9F7C-1D86E8AFA511}" dt="2023-01-23T04:50:17.049" v="201" actId="21"/>
          <ac:spMkLst>
            <pc:docMk/>
            <pc:sldMk cId="3671313903" sldId="258"/>
            <ac:spMk id="5" creationId="{A923FC00-875E-6B41-4708-20DF771504D7}"/>
          </ac:spMkLst>
        </pc:spChg>
        <pc:spChg chg="add mod ord">
          <ac:chgData name="Lindsey Anderson" userId="6d4fb49d4867a9b1" providerId="LiveId" clId="{F54D3FCC-3E60-4A4C-9F7C-1D86E8AFA511}" dt="2023-01-23T04:56:06.790" v="259" actId="27636"/>
          <ac:spMkLst>
            <pc:docMk/>
            <pc:sldMk cId="3671313903" sldId="258"/>
            <ac:spMk id="6" creationId="{B3FC98B0-6C0E-B65B-A607-C9B3910B5955}"/>
          </ac:spMkLst>
        </pc:spChg>
        <pc:spChg chg="add mod">
          <ac:chgData name="Lindsey Anderson" userId="6d4fb49d4867a9b1" providerId="LiveId" clId="{F54D3FCC-3E60-4A4C-9F7C-1D86E8AFA511}" dt="2023-01-23T05:23:55.550" v="536" actId="20577"/>
          <ac:spMkLst>
            <pc:docMk/>
            <pc:sldMk cId="3671313903" sldId="258"/>
            <ac:spMk id="7" creationId="{1B4CAC02-D359-A0E2-59DC-A3354D9AA221}"/>
          </ac:spMkLst>
        </pc:spChg>
        <pc:spChg chg="del">
          <ac:chgData name="Lindsey Anderson" userId="6d4fb49d4867a9b1" providerId="LiveId" clId="{F54D3FCC-3E60-4A4C-9F7C-1D86E8AFA511}" dt="2023-01-23T04:50:43.300" v="205"/>
          <ac:spMkLst>
            <pc:docMk/>
            <pc:sldMk cId="3671313903" sldId="258"/>
            <ac:spMk id="16" creationId="{4AA13AD3-0A4F-475A-BEBB-DEEFF5C096C3}"/>
          </ac:spMkLst>
        </pc:spChg>
        <pc:spChg chg="del">
          <ac:chgData name="Lindsey Anderson" userId="6d4fb49d4867a9b1" providerId="LiveId" clId="{F54D3FCC-3E60-4A4C-9F7C-1D86E8AFA511}" dt="2023-01-23T04:50:43.300" v="205"/>
          <ac:spMkLst>
            <pc:docMk/>
            <pc:sldMk cId="3671313903" sldId="258"/>
            <ac:spMk id="18" creationId="{CB98331E-6CDC-406E-B820-9B97E9B9B0E3}"/>
          </ac:spMkLst>
        </pc:spChg>
        <pc:spChg chg="add">
          <ac:chgData name="Lindsey Anderson" userId="6d4fb49d4867a9b1" providerId="LiveId" clId="{F54D3FCC-3E60-4A4C-9F7C-1D86E8AFA511}" dt="2023-01-23T04:55:22.649" v="251" actId="26606"/>
          <ac:spMkLst>
            <pc:docMk/>
            <pc:sldMk cId="3671313903" sldId="258"/>
            <ac:spMk id="2055" creationId="{4AA13AD3-0A4F-475A-BEBB-DEEFF5C096C3}"/>
          </ac:spMkLst>
        </pc:spChg>
        <pc:picChg chg="mod ord">
          <ac:chgData name="Lindsey Anderson" userId="6d4fb49d4867a9b1" providerId="LiveId" clId="{F54D3FCC-3E60-4A4C-9F7C-1D86E8AFA511}" dt="2023-01-23T04:56:00.942" v="257" actId="14100"/>
          <ac:picMkLst>
            <pc:docMk/>
            <pc:sldMk cId="3671313903" sldId="258"/>
            <ac:picMk id="4" creationId="{9613BA7A-D247-B91C-CDCE-5545D6C33690}"/>
          </ac:picMkLst>
        </pc:picChg>
        <pc:picChg chg="del mod">
          <ac:chgData name="Lindsey Anderson" userId="6d4fb49d4867a9b1" providerId="LiveId" clId="{F54D3FCC-3E60-4A4C-9F7C-1D86E8AFA511}" dt="2023-01-23T04:43:06.596" v="9" actId="478"/>
          <ac:picMkLst>
            <pc:docMk/>
            <pc:sldMk cId="3671313903" sldId="258"/>
            <ac:picMk id="12" creationId="{C53F7109-43A0-1F56-CF18-8107864489B5}"/>
          </ac:picMkLst>
        </pc:picChg>
        <pc:picChg chg="add mod">
          <ac:chgData name="Lindsey Anderson" userId="6d4fb49d4867a9b1" providerId="LiveId" clId="{F54D3FCC-3E60-4A4C-9F7C-1D86E8AFA511}" dt="2023-01-23T04:55:22.649" v="251" actId="26606"/>
          <ac:picMkLst>
            <pc:docMk/>
            <pc:sldMk cId="3671313903" sldId="258"/>
            <ac:picMk id="2050" creationId="{AFF1C7AE-1D31-F06F-57AF-BE6EB9CA4DDD}"/>
          </ac:picMkLst>
        </pc:picChg>
      </pc:sldChg>
      <pc:sldChg chg="addSp delSp modSp new mod modTransition setBg modClrScheme chgLayout">
        <pc:chgData name="Lindsey Anderson" userId="6d4fb49d4867a9b1" providerId="LiveId" clId="{F54D3FCC-3E60-4A4C-9F7C-1D86E8AFA511}" dt="2023-01-23T05:25:18.599" v="550" actId="1076"/>
        <pc:sldMkLst>
          <pc:docMk/>
          <pc:sldMk cId="2924211874" sldId="259"/>
        </pc:sldMkLst>
        <pc:spChg chg="add mod ord">
          <ac:chgData name="Lindsey Anderson" userId="6d4fb49d4867a9b1" providerId="LiveId" clId="{F54D3FCC-3E60-4A4C-9F7C-1D86E8AFA511}" dt="2023-01-23T05:01:15.077" v="327" actId="27636"/>
          <ac:spMkLst>
            <pc:docMk/>
            <pc:sldMk cId="2924211874" sldId="259"/>
            <ac:spMk id="2" creationId="{B6B0BB13-A189-4A74-E787-EC2EDF08A79B}"/>
          </ac:spMkLst>
        </pc:spChg>
        <pc:spChg chg="add del mod">
          <ac:chgData name="Lindsey Anderson" userId="6d4fb49d4867a9b1" providerId="LiveId" clId="{F54D3FCC-3E60-4A4C-9F7C-1D86E8AFA511}" dt="2023-01-23T04:57:05.027" v="271" actId="478"/>
          <ac:spMkLst>
            <pc:docMk/>
            <pc:sldMk cId="2924211874" sldId="259"/>
            <ac:spMk id="3" creationId="{2CE2FF2F-C01C-CC43-C2D3-5EF6636295D8}"/>
          </ac:spMkLst>
        </pc:spChg>
        <pc:spChg chg="add mod ord">
          <ac:chgData name="Lindsey Anderson" userId="6d4fb49d4867a9b1" providerId="LiveId" clId="{F54D3FCC-3E60-4A4C-9F7C-1D86E8AFA511}" dt="2023-01-23T05:25:18.599" v="550" actId="1076"/>
          <ac:spMkLst>
            <pc:docMk/>
            <pc:sldMk cId="2924211874" sldId="259"/>
            <ac:spMk id="4" creationId="{A903D965-255D-BFDB-A44D-E1AFDF55A9B7}"/>
          </ac:spMkLst>
        </pc:spChg>
        <pc:spChg chg="add del mod ord">
          <ac:chgData name="Lindsey Anderson" userId="6d4fb49d4867a9b1" providerId="LiveId" clId="{F54D3FCC-3E60-4A4C-9F7C-1D86E8AFA511}" dt="2023-01-23T04:58:10.824" v="285" actId="478"/>
          <ac:spMkLst>
            <pc:docMk/>
            <pc:sldMk cId="2924211874" sldId="259"/>
            <ac:spMk id="5" creationId="{99ECE658-FCB9-5EC3-22F6-EDE073948193}"/>
          </ac:spMkLst>
        </pc:spChg>
        <pc:spChg chg="add del mod ord">
          <ac:chgData name="Lindsey Anderson" userId="6d4fb49d4867a9b1" providerId="LiveId" clId="{F54D3FCC-3E60-4A4C-9F7C-1D86E8AFA511}" dt="2023-01-23T04:57:56.842" v="275" actId="478"/>
          <ac:spMkLst>
            <pc:docMk/>
            <pc:sldMk cId="2924211874" sldId="259"/>
            <ac:spMk id="6" creationId="{5B75314B-D4F0-5F66-E496-182677A01469}"/>
          </ac:spMkLst>
        </pc:spChg>
        <pc:spChg chg="add mod">
          <ac:chgData name="Lindsey Anderson" userId="6d4fb49d4867a9b1" providerId="LiveId" clId="{F54D3FCC-3E60-4A4C-9F7C-1D86E8AFA511}" dt="2023-01-23T05:21:00.656" v="492" actId="20577"/>
          <ac:spMkLst>
            <pc:docMk/>
            <pc:sldMk cId="2924211874" sldId="259"/>
            <ac:spMk id="7" creationId="{4B2E3921-F137-FBCF-95C5-C663ACD457CE}"/>
          </ac:spMkLst>
        </pc:spChg>
        <pc:spChg chg="add mod">
          <ac:chgData name="Lindsey Anderson" userId="6d4fb49d4867a9b1" providerId="LiveId" clId="{F54D3FCC-3E60-4A4C-9F7C-1D86E8AFA511}" dt="2023-01-23T05:19:41.169" v="486" actId="1076"/>
          <ac:spMkLst>
            <pc:docMk/>
            <pc:sldMk cId="2924211874" sldId="259"/>
            <ac:spMk id="8" creationId="{7F5EEBCF-2C08-B8E5-D0C9-397C9AB938B8}"/>
          </ac:spMkLst>
        </pc:spChg>
        <pc:spChg chg="add">
          <ac:chgData name="Lindsey Anderson" userId="6d4fb49d4867a9b1" providerId="LiveId" clId="{F54D3FCC-3E60-4A4C-9F7C-1D86E8AFA511}" dt="2023-01-23T04:59:33.950" v="289" actId="26606"/>
          <ac:spMkLst>
            <pc:docMk/>
            <pc:sldMk cId="2924211874" sldId="259"/>
            <ac:spMk id="3079" creationId="{1D153959-30FA-4987-A094-7243641F474B}"/>
          </ac:spMkLst>
        </pc:spChg>
        <pc:spChg chg="add">
          <ac:chgData name="Lindsey Anderson" userId="6d4fb49d4867a9b1" providerId="LiveId" clId="{F54D3FCC-3E60-4A4C-9F7C-1D86E8AFA511}" dt="2023-01-23T04:59:33.950" v="289" actId="26606"/>
          <ac:spMkLst>
            <pc:docMk/>
            <pc:sldMk cId="2924211874" sldId="259"/>
            <ac:spMk id="3081" creationId="{EB6D1D7F-141C-4D8E-BFBA-D95B68E16385}"/>
          </ac:spMkLst>
        </pc:spChg>
        <pc:spChg chg="add">
          <ac:chgData name="Lindsey Anderson" userId="6d4fb49d4867a9b1" providerId="LiveId" clId="{F54D3FCC-3E60-4A4C-9F7C-1D86E8AFA511}" dt="2023-01-23T04:59:33.950" v="289" actId="26606"/>
          <ac:spMkLst>
            <pc:docMk/>
            <pc:sldMk cId="2924211874" sldId="259"/>
            <ac:spMk id="3083" creationId="{725EFA61-F0F8-4F4A-B750-81EE924F1D78}"/>
          </ac:spMkLst>
        </pc:spChg>
        <pc:picChg chg="add mod">
          <ac:chgData name="Lindsey Anderson" userId="6d4fb49d4867a9b1" providerId="LiveId" clId="{F54D3FCC-3E60-4A4C-9F7C-1D86E8AFA511}" dt="2023-01-23T05:25:10.304" v="546" actId="14100"/>
          <ac:picMkLst>
            <pc:docMk/>
            <pc:sldMk cId="2924211874" sldId="259"/>
            <ac:picMk id="9" creationId="{228723AD-098D-83ED-C0A5-10EB9862B02C}"/>
          </ac:picMkLst>
        </pc:picChg>
        <pc:picChg chg="add mod">
          <ac:chgData name="Lindsey Anderson" userId="6d4fb49d4867a9b1" providerId="LiveId" clId="{F54D3FCC-3E60-4A4C-9F7C-1D86E8AFA511}" dt="2023-01-23T05:00:54.158" v="312" actId="1076"/>
          <ac:picMkLst>
            <pc:docMk/>
            <pc:sldMk cId="2924211874" sldId="259"/>
            <ac:picMk id="3074" creationId="{AEA0EA29-AA9D-B14A-6C95-163192E08DAA}"/>
          </ac:picMkLst>
        </pc:picChg>
        <pc:picChg chg="add mod">
          <ac:chgData name="Lindsey Anderson" userId="6d4fb49d4867a9b1" providerId="LiveId" clId="{F54D3FCC-3E60-4A4C-9F7C-1D86E8AFA511}" dt="2023-01-23T05:15:17.425" v="395" actId="1076"/>
          <ac:picMkLst>
            <pc:docMk/>
            <pc:sldMk cId="2924211874" sldId="259"/>
            <ac:picMk id="3076" creationId="{366E705E-EA87-AA04-DA12-A5A7815ABF28}"/>
          </ac:picMkLst>
        </pc:picChg>
        <pc:picChg chg="add mod">
          <ac:chgData name="Lindsey Anderson" userId="6d4fb49d4867a9b1" providerId="LiveId" clId="{F54D3FCC-3E60-4A4C-9F7C-1D86E8AFA511}" dt="2023-01-23T05:17:58.078" v="463" actId="1076"/>
          <ac:picMkLst>
            <pc:docMk/>
            <pc:sldMk cId="2924211874" sldId="259"/>
            <ac:picMk id="3078" creationId="{29E95B70-85B0-2ECA-A00B-E3A9B56D3A84}"/>
          </ac:picMkLst>
        </pc:picChg>
      </pc:sldChg>
      <pc:sldChg chg="addSp delSp modSp add mod ord">
        <pc:chgData name="Lindsey Anderson" userId="6d4fb49d4867a9b1" providerId="LiveId" clId="{F54D3FCC-3E60-4A4C-9F7C-1D86E8AFA511}" dt="2023-01-23T05:12:47.710" v="391"/>
        <pc:sldMkLst>
          <pc:docMk/>
          <pc:sldMk cId="2787177568" sldId="260"/>
        </pc:sldMkLst>
        <pc:spChg chg="mod">
          <ac:chgData name="Lindsey Anderson" userId="6d4fb49d4867a9b1" providerId="LiveId" clId="{F54D3FCC-3E60-4A4C-9F7C-1D86E8AFA511}" dt="2023-01-23T05:06:57.882" v="353" actId="1076"/>
          <ac:spMkLst>
            <pc:docMk/>
            <pc:sldMk cId="2787177568" sldId="260"/>
            <ac:spMk id="2" creationId="{8786D690-9CFA-145D-77AB-8B5DAAD30B7F}"/>
          </ac:spMkLst>
        </pc:spChg>
        <pc:spChg chg="mod">
          <ac:chgData name="Lindsey Anderson" userId="6d4fb49d4867a9b1" providerId="LiveId" clId="{F54D3FCC-3E60-4A4C-9F7C-1D86E8AFA511}" dt="2023-01-23T05:12:37.636" v="389" actId="1076"/>
          <ac:spMkLst>
            <pc:docMk/>
            <pc:sldMk cId="2787177568" sldId="260"/>
            <ac:spMk id="3" creationId="{78D5486C-11FD-30AE-E8D9-309676486837}"/>
          </ac:spMkLst>
        </pc:spChg>
        <pc:picChg chg="del">
          <ac:chgData name="Lindsey Anderson" userId="6d4fb49d4867a9b1" providerId="LiveId" clId="{F54D3FCC-3E60-4A4C-9F7C-1D86E8AFA511}" dt="2023-01-23T05:06:52.614" v="352" actId="478"/>
          <ac:picMkLst>
            <pc:docMk/>
            <pc:sldMk cId="2787177568" sldId="260"/>
            <ac:picMk id="4" creationId="{9613BA7A-D247-B91C-CDCE-5545D6C33690}"/>
          </ac:picMkLst>
        </pc:picChg>
        <pc:picChg chg="del">
          <ac:chgData name="Lindsey Anderson" userId="6d4fb49d4867a9b1" providerId="LiveId" clId="{F54D3FCC-3E60-4A4C-9F7C-1D86E8AFA511}" dt="2023-01-23T05:06:19.985" v="334" actId="478"/>
          <ac:picMkLst>
            <pc:docMk/>
            <pc:sldMk cId="2787177568" sldId="260"/>
            <ac:picMk id="1026" creationId="{083BB227-8471-FA14-1031-CD02F895782B}"/>
          </ac:picMkLst>
        </pc:picChg>
        <pc:picChg chg="add mod">
          <ac:chgData name="Lindsey Anderson" userId="6d4fb49d4867a9b1" providerId="LiveId" clId="{F54D3FCC-3E60-4A4C-9F7C-1D86E8AFA511}" dt="2023-01-23T05:07:19.211" v="360" actId="1076"/>
          <ac:picMkLst>
            <pc:docMk/>
            <pc:sldMk cId="2787177568" sldId="260"/>
            <ac:picMk id="4098" creationId="{9E803D33-0979-922B-6B36-430A04DC2020}"/>
          </ac:picMkLst>
        </pc:picChg>
      </pc:sldChg>
      <pc:sldChg chg="delSp modSp add mod ord modTransition">
        <pc:chgData name="Lindsey Anderson" userId="6d4fb49d4867a9b1" providerId="LiveId" clId="{F54D3FCC-3E60-4A4C-9F7C-1D86E8AFA511}" dt="2023-01-23T05:25:36.487" v="553"/>
        <pc:sldMkLst>
          <pc:docMk/>
          <pc:sldMk cId="3741147093" sldId="261"/>
        </pc:sldMkLst>
        <pc:spChg chg="mod ord">
          <ac:chgData name="Lindsey Anderson" userId="6d4fb49d4867a9b1" providerId="LiveId" clId="{F54D3FCC-3E60-4A4C-9F7C-1D86E8AFA511}" dt="2023-01-23T05:24:26.723" v="539" actId="1076"/>
          <ac:spMkLst>
            <pc:docMk/>
            <pc:sldMk cId="3741147093" sldId="261"/>
            <ac:spMk id="2" creationId="{8786D690-9CFA-145D-77AB-8B5DAAD30B7F}"/>
          </ac:spMkLst>
        </pc:spChg>
        <pc:spChg chg="mod">
          <ac:chgData name="Lindsey Anderson" userId="6d4fb49d4867a9b1" providerId="LiveId" clId="{F54D3FCC-3E60-4A4C-9F7C-1D86E8AFA511}" dt="2023-01-23T05:24:13.331" v="538" actId="255"/>
          <ac:spMkLst>
            <pc:docMk/>
            <pc:sldMk cId="3741147093" sldId="261"/>
            <ac:spMk id="3" creationId="{78D5486C-11FD-30AE-E8D9-309676486837}"/>
          </ac:spMkLst>
        </pc:spChg>
        <pc:picChg chg="mod">
          <ac:chgData name="Lindsey Anderson" userId="6d4fb49d4867a9b1" providerId="LiveId" clId="{F54D3FCC-3E60-4A4C-9F7C-1D86E8AFA511}" dt="2023-01-23T05:23:03.173" v="519" actId="1076"/>
          <ac:picMkLst>
            <pc:docMk/>
            <pc:sldMk cId="3741147093" sldId="261"/>
            <ac:picMk id="4" creationId="{9613BA7A-D247-B91C-CDCE-5545D6C33690}"/>
          </ac:picMkLst>
        </pc:picChg>
        <pc:picChg chg="del">
          <ac:chgData name="Lindsey Anderson" userId="6d4fb49d4867a9b1" providerId="LiveId" clId="{F54D3FCC-3E60-4A4C-9F7C-1D86E8AFA511}" dt="2023-01-23T05:22:35.238" v="498" actId="478"/>
          <ac:picMkLst>
            <pc:docMk/>
            <pc:sldMk cId="3741147093" sldId="261"/>
            <ac:picMk id="1026" creationId="{083BB227-8471-FA14-1031-CD02F895782B}"/>
          </ac:picMkLst>
        </pc:picChg>
      </pc:sldChg>
      <pc:sldChg chg="add del">
        <pc:chgData name="Lindsey Anderson" userId="6d4fb49d4867a9b1" providerId="LiveId" clId="{F54D3FCC-3E60-4A4C-9F7C-1D86E8AFA511}" dt="2023-01-23T05:25:56.540" v="555" actId="2696"/>
        <pc:sldMkLst>
          <pc:docMk/>
          <pc:sldMk cId="552921505" sldId="262"/>
        </pc:sldMkLst>
      </pc:sldChg>
      <pc:sldChg chg="addSp delSp modSp new mod modTransition setBg">
        <pc:chgData name="Lindsey Anderson" userId="6d4fb49d4867a9b1" providerId="LiveId" clId="{F54D3FCC-3E60-4A4C-9F7C-1D86E8AFA511}" dt="2023-01-23T05:46:15.008" v="1132"/>
        <pc:sldMkLst>
          <pc:docMk/>
          <pc:sldMk cId="4153991163" sldId="262"/>
        </pc:sldMkLst>
        <pc:spChg chg="mod">
          <ac:chgData name="Lindsey Anderson" userId="6d4fb49d4867a9b1" providerId="LiveId" clId="{F54D3FCC-3E60-4A4C-9F7C-1D86E8AFA511}" dt="2023-01-23T05:31:00.418" v="615" actId="1076"/>
          <ac:spMkLst>
            <pc:docMk/>
            <pc:sldMk cId="4153991163" sldId="262"/>
            <ac:spMk id="2" creationId="{75293A86-6E37-DD85-42F1-94BAB19D08A5}"/>
          </ac:spMkLst>
        </pc:spChg>
        <pc:spChg chg="mod">
          <ac:chgData name="Lindsey Anderson" userId="6d4fb49d4867a9b1" providerId="LiveId" clId="{F54D3FCC-3E60-4A4C-9F7C-1D86E8AFA511}" dt="2023-01-23T05:32:15.520" v="624" actId="207"/>
          <ac:spMkLst>
            <pc:docMk/>
            <pc:sldMk cId="4153991163" sldId="262"/>
            <ac:spMk id="3" creationId="{E74DB4E7-490E-25C4-FE54-A4AF6C512E34}"/>
          </ac:spMkLst>
        </pc:spChg>
        <pc:spChg chg="add del mod">
          <ac:chgData name="Lindsey Anderson" userId="6d4fb49d4867a9b1" providerId="LiveId" clId="{F54D3FCC-3E60-4A4C-9F7C-1D86E8AFA511}" dt="2023-01-23T05:34:02.228" v="715"/>
          <ac:spMkLst>
            <pc:docMk/>
            <pc:sldMk cId="4153991163" sldId="262"/>
            <ac:spMk id="4" creationId="{EEE50A75-1B69-F634-2314-FBD6CA947A1F}"/>
          </ac:spMkLst>
        </pc:spChg>
        <pc:spChg chg="add mod ord">
          <ac:chgData name="Lindsey Anderson" userId="6d4fb49d4867a9b1" providerId="LiveId" clId="{F54D3FCC-3E60-4A4C-9F7C-1D86E8AFA511}" dt="2023-01-23T05:35:22.883" v="726" actId="166"/>
          <ac:spMkLst>
            <pc:docMk/>
            <pc:sldMk cId="4153991163" sldId="262"/>
            <ac:spMk id="6" creationId="{E7A69E71-EC01-E968-14A2-85F5B8B479E3}"/>
          </ac:spMkLst>
        </pc:spChg>
        <pc:spChg chg="add mod">
          <ac:chgData name="Lindsey Anderson" userId="6d4fb49d4867a9b1" providerId="LiveId" clId="{F54D3FCC-3E60-4A4C-9F7C-1D86E8AFA511}" dt="2023-01-23T05:46:03.073" v="1131" actId="20577"/>
          <ac:spMkLst>
            <pc:docMk/>
            <pc:sldMk cId="4153991163" sldId="262"/>
            <ac:spMk id="7" creationId="{E30D2672-B47D-DC4C-5644-493325A4751E}"/>
          </ac:spMkLst>
        </pc:spChg>
        <pc:spChg chg="add">
          <ac:chgData name="Lindsey Anderson" userId="6d4fb49d4867a9b1" providerId="LiveId" clId="{F54D3FCC-3E60-4A4C-9F7C-1D86E8AFA511}" dt="2023-01-23T05:29:43.964" v="602" actId="26606"/>
          <ac:spMkLst>
            <pc:docMk/>
            <pc:sldMk cId="4153991163" sldId="262"/>
            <ac:spMk id="5129" creationId="{09A1C012-8297-4361-ACE8-A2509FB18911}"/>
          </ac:spMkLst>
        </pc:spChg>
        <pc:spChg chg="add">
          <ac:chgData name="Lindsey Anderson" userId="6d4fb49d4867a9b1" providerId="LiveId" clId="{F54D3FCC-3E60-4A4C-9F7C-1D86E8AFA511}" dt="2023-01-23T05:29:43.964" v="602" actId="26606"/>
          <ac:spMkLst>
            <pc:docMk/>
            <pc:sldMk cId="4153991163" sldId="262"/>
            <ac:spMk id="5131" creationId="{4AA13AD3-0A4F-475A-BEBB-DEEFF5C096C3}"/>
          </ac:spMkLst>
        </pc:spChg>
        <pc:spChg chg="add">
          <ac:chgData name="Lindsey Anderson" userId="6d4fb49d4867a9b1" providerId="LiveId" clId="{F54D3FCC-3E60-4A4C-9F7C-1D86E8AFA511}" dt="2023-01-23T05:29:43.964" v="602" actId="26606"/>
          <ac:spMkLst>
            <pc:docMk/>
            <pc:sldMk cId="4153991163" sldId="262"/>
            <ac:spMk id="5133" creationId="{8517C191-4CD0-481B-AF90-4AB53E695F23}"/>
          </ac:spMkLst>
        </pc:spChg>
        <pc:picChg chg="add mod">
          <ac:chgData name="Lindsey Anderson" userId="6d4fb49d4867a9b1" providerId="LiveId" clId="{F54D3FCC-3E60-4A4C-9F7C-1D86E8AFA511}" dt="2023-01-23T05:35:38.783" v="731" actId="1076"/>
          <ac:picMkLst>
            <pc:docMk/>
            <pc:sldMk cId="4153991163" sldId="262"/>
            <ac:picMk id="5" creationId="{58CA4D6A-3DCF-93F2-5FEE-096F145F36E0}"/>
          </ac:picMkLst>
        </pc:picChg>
        <pc:picChg chg="add del mod ord">
          <ac:chgData name="Lindsey Anderson" userId="6d4fb49d4867a9b1" providerId="LiveId" clId="{F54D3FCC-3E60-4A4C-9F7C-1D86E8AFA511}" dt="2023-01-23T05:29:54.450" v="603" actId="478"/>
          <ac:picMkLst>
            <pc:docMk/>
            <pc:sldMk cId="4153991163" sldId="262"/>
            <ac:picMk id="5122" creationId="{267B7595-A3CA-DE57-DA60-B4D935FAD6B4}"/>
          </ac:picMkLst>
        </pc:picChg>
        <pc:picChg chg="add del mod">
          <ac:chgData name="Lindsey Anderson" userId="6d4fb49d4867a9b1" providerId="LiveId" clId="{F54D3FCC-3E60-4A4C-9F7C-1D86E8AFA511}" dt="2023-01-23T05:29:59.410" v="604" actId="478"/>
          <ac:picMkLst>
            <pc:docMk/>
            <pc:sldMk cId="4153991163" sldId="262"/>
            <ac:picMk id="5124" creationId="{50192DEE-B0C4-FCBB-2976-2076A27B8A1F}"/>
          </ac:picMkLst>
        </pc:picChg>
        <pc:picChg chg="add del mod">
          <ac:chgData name="Lindsey Anderson" userId="6d4fb49d4867a9b1" providerId="LiveId" clId="{F54D3FCC-3E60-4A4C-9F7C-1D86E8AFA511}" dt="2023-01-23T05:35:49.032" v="732" actId="478"/>
          <ac:picMkLst>
            <pc:docMk/>
            <pc:sldMk cId="4153991163" sldId="262"/>
            <ac:picMk id="5126" creationId="{9B3787F0-611D-29CE-7454-918E89672B73}"/>
          </ac:picMkLst>
        </pc:picChg>
        <pc:picChg chg="add mod">
          <ac:chgData name="Lindsey Anderson" userId="6d4fb49d4867a9b1" providerId="LiveId" clId="{F54D3FCC-3E60-4A4C-9F7C-1D86E8AFA511}" dt="2023-01-23T05:45:55.262" v="1128" actId="1076"/>
          <ac:picMkLst>
            <pc:docMk/>
            <pc:sldMk cId="4153991163" sldId="262"/>
            <ac:picMk id="5128" creationId="{5555692D-A6C9-F138-4B39-FB8F1ECFDCF0}"/>
          </ac:picMkLst>
        </pc:picChg>
        <pc:picChg chg="add del mod">
          <ac:chgData name="Lindsey Anderson" userId="6d4fb49d4867a9b1" providerId="LiveId" clId="{F54D3FCC-3E60-4A4C-9F7C-1D86E8AFA511}" dt="2023-01-23T05:42:29.153" v="1122"/>
          <ac:picMkLst>
            <pc:docMk/>
            <pc:sldMk cId="4153991163" sldId="262"/>
            <ac:picMk id="5130" creationId="{D8D3B783-6C93-D621-AA9A-9BD1F57483AF}"/>
          </ac:picMkLst>
        </pc:picChg>
        <pc:picChg chg="add mod">
          <ac:chgData name="Lindsey Anderson" userId="6d4fb49d4867a9b1" providerId="LiveId" clId="{F54D3FCC-3E60-4A4C-9F7C-1D86E8AFA511}" dt="2023-01-23T05:45:51.720" v="1127" actId="1076"/>
          <ac:picMkLst>
            <pc:docMk/>
            <pc:sldMk cId="4153991163" sldId="262"/>
            <ac:picMk id="5132" creationId="{AD49FED9-7193-6B63-064E-E9409509D0C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1/30/2023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3526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1/30/2023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5532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1/30/2023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4154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1/30/2023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510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1/30/2023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620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1/30/2023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1944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1/30/2023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052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1/30/2023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2412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1/30/2023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9820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1/30/2023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041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1/30/2023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80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1/30/2023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55345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OlHZuHesJHs?start=1&amp;feature=oembe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6D690-9CFA-145D-77AB-8B5DAAD30B7F}"/>
              </a:ext>
            </a:extLst>
          </p:cNvPr>
          <p:cNvSpPr>
            <a:spLocks noGrp="1"/>
          </p:cNvSpPr>
          <p:nvPr>
            <p:ph type="ctrTitle"/>
          </p:nvPr>
        </p:nvSpPr>
        <p:spPr>
          <a:xfrm>
            <a:off x="6741994" y="3125424"/>
            <a:ext cx="4763063" cy="2347549"/>
          </a:xfrm>
        </p:spPr>
        <p:txBody>
          <a:bodyPr anchor="b">
            <a:normAutofit/>
          </a:bodyPr>
          <a:lstStyle/>
          <a:p>
            <a:pPr algn="l"/>
            <a:r>
              <a:rPr lang="en-US" sz="6600"/>
              <a:t>Gustav Klimt</a:t>
            </a:r>
          </a:p>
        </p:txBody>
      </p:sp>
      <p:sp>
        <p:nvSpPr>
          <p:cNvPr id="3" name="Subtitle 2">
            <a:extLst>
              <a:ext uri="{FF2B5EF4-FFF2-40B4-BE49-F238E27FC236}">
                <a16:creationId xmlns:a16="http://schemas.microsoft.com/office/drawing/2014/main" id="{78D5486C-11FD-30AE-E8D9-309676486837}"/>
              </a:ext>
            </a:extLst>
          </p:cNvPr>
          <p:cNvSpPr>
            <a:spLocks noGrp="1"/>
          </p:cNvSpPr>
          <p:nvPr>
            <p:ph type="subTitle" idx="1"/>
          </p:nvPr>
        </p:nvSpPr>
        <p:spPr>
          <a:xfrm>
            <a:off x="6741993" y="5634749"/>
            <a:ext cx="4763063" cy="721601"/>
          </a:xfrm>
        </p:spPr>
        <p:txBody>
          <a:bodyPr anchor="ctr">
            <a:normAutofit/>
          </a:bodyPr>
          <a:lstStyle/>
          <a:p>
            <a:pPr algn="l">
              <a:lnSpc>
                <a:spcPct val="91000"/>
              </a:lnSpc>
            </a:pPr>
            <a:r>
              <a:rPr lang="en-US" sz="2200">
                <a:solidFill>
                  <a:schemeClr val="tx1"/>
                </a:solidFill>
              </a:rPr>
              <a:t>July 14, 1862 – February 6, 1918</a:t>
            </a:r>
          </a:p>
        </p:txBody>
      </p:sp>
      <p:pic>
        <p:nvPicPr>
          <p:cNvPr id="1026" name="Picture 2" descr="Gustav Klimt: 100 Paintings Analysis &amp; Complete Works">
            <a:extLst>
              <a:ext uri="{FF2B5EF4-FFF2-40B4-BE49-F238E27FC236}">
                <a16:creationId xmlns:a16="http://schemas.microsoft.com/office/drawing/2014/main" id="{083BB227-8471-FA14-1031-CD02F89578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1" r="1" b="1"/>
          <a:stretch/>
        </p:blipFill>
        <p:spPr bwMode="auto">
          <a:xfrm>
            <a:off x="20" y="-5"/>
            <a:ext cx="6076326" cy="6864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613BA7A-D247-B91C-CDCE-5545D6C33690}"/>
              </a:ext>
            </a:extLst>
          </p:cNvPr>
          <p:cNvPicPr>
            <a:picLocks noChangeAspect="1"/>
          </p:cNvPicPr>
          <p:nvPr/>
        </p:nvPicPr>
        <p:blipFill rotWithShape="1">
          <a:blip r:embed="rId3"/>
          <a:srcRect t="13137" r="-1" b="21363"/>
          <a:stretch/>
        </p:blipFill>
        <p:spPr>
          <a:xfrm>
            <a:off x="6076346" y="1"/>
            <a:ext cx="6115654" cy="2773951"/>
          </a:xfrm>
          <a:prstGeom prst="rect">
            <a:avLst/>
          </a:prstGeom>
        </p:spPr>
      </p:pic>
    </p:spTree>
    <p:extLst>
      <p:ext uri="{BB962C8B-B14F-4D97-AF65-F5344CB8AC3E}">
        <p14:creationId xmlns:p14="http://schemas.microsoft.com/office/powerpoint/2010/main" val="21760019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13BA7A-D247-B91C-CDCE-5545D6C33690}"/>
              </a:ext>
            </a:extLst>
          </p:cNvPr>
          <p:cNvPicPr>
            <a:picLocks noChangeAspect="1"/>
          </p:cNvPicPr>
          <p:nvPr/>
        </p:nvPicPr>
        <p:blipFill rotWithShape="1">
          <a:blip r:embed="rId3"/>
          <a:srcRect t="5273" b="1350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nline Media 11" title="GUSTAV KLIMT - Austrian Artist Biography and Facts for ALL AGES">
            <a:hlinkClick r:id="" action="ppaction://media"/>
            <a:extLst>
              <a:ext uri="{FF2B5EF4-FFF2-40B4-BE49-F238E27FC236}">
                <a16:creationId xmlns:a16="http://schemas.microsoft.com/office/drawing/2014/main" id="{C53F7109-43A0-1F56-CF18-8107864489B5}"/>
              </a:ext>
            </a:extLst>
          </p:cNvPr>
          <p:cNvPicPr>
            <a:picLocks noRot="1" noChangeAspect="1"/>
          </p:cNvPicPr>
          <p:nvPr>
            <a:videoFile r:link="rId1"/>
          </p:nvPr>
        </p:nvPicPr>
        <p:blipFill>
          <a:blip r:embed="rId4"/>
          <a:stretch>
            <a:fillRect/>
          </a:stretch>
        </p:blipFill>
        <p:spPr>
          <a:xfrm>
            <a:off x="193615" y="192536"/>
            <a:ext cx="11555562" cy="6528893"/>
          </a:xfrm>
          <a:prstGeom prst="rect">
            <a:avLst/>
          </a:prstGeom>
        </p:spPr>
      </p:pic>
    </p:spTree>
    <p:extLst>
      <p:ext uri="{BB962C8B-B14F-4D97-AF65-F5344CB8AC3E}">
        <p14:creationId xmlns:p14="http://schemas.microsoft.com/office/powerpoint/2010/main" val="1523155587"/>
      </p:ext>
    </p:extLst>
  </p:cSld>
  <p:clrMapOvr>
    <a:masterClrMapping/>
  </p:clrMapOvr>
  <mc:AlternateContent xmlns:mc="http://schemas.openxmlformats.org/markup-compatibility/2006" xmlns:p14="http://schemas.microsoft.com/office/powerpoint/2010/main">
    <mc:Choice Requires="p14">
      <p:transition spd="slow" p14:dur="1200" advClick="0" advTm="163000">
        <p14:prism/>
      </p:transition>
    </mc:Choice>
    <mc:Fallback xmlns="">
      <p:transition spd="slow" advClick="0" advTm="16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a:extLst>
              <a:ext uri="{FF2B5EF4-FFF2-40B4-BE49-F238E27FC236}">
                <a16:creationId xmlns:a16="http://schemas.microsoft.com/office/drawing/2014/main" id="{1B4CAC02-D359-A0E2-59DC-A3354D9AA221}"/>
              </a:ext>
            </a:extLst>
          </p:cNvPr>
          <p:cNvSpPr>
            <a:spLocks noGrp="1"/>
          </p:cNvSpPr>
          <p:nvPr>
            <p:ph type="subTitle" idx="1"/>
          </p:nvPr>
        </p:nvSpPr>
        <p:spPr>
          <a:xfrm>
            <a:off x="6115656" y="1715590"/>
            <a:ext cx="5826034" cy="5162587"/>
          </a:xfrm>
        </p:spPr>
        <p:txBody>
          <a:bodyPr anchor="ctr">
            <a:normAutofit/>
          </a:bodyPr>
          <a:lstStyle/>
          <a:p>
            <a:pPr marL="285750" indent="-285750" algn="l">
              <a:lnSpc>
                <a:spcPct val="91000"/>
              </a:lnSpc>
              <a:buFont typeface="Wingdings" panose="05000000000000000000" pitchFamily="2" charset="2"/>
              <a:buChar char="§"/>
            </a:pPr>
            <a:r>
              <a:rPr lang="en-US" sz="1400" b="1" i="0" u="none" strike="noStrike" baseline="0" dirty="0">
                <a:solidFill>
                  <a:schemeClr val="tx1"/>
                </a:solidFill>
                <a:latin typeface="Calibri" panose="020F0502020204030204" pitchFamily="34" charset="0"/>
              </a:rPr>
              <a:t>Gustav Klimt was born in Austria, the second of seven children-- three boys and four girls. </a:t>
            </a:r>
          </a:p>
          <a:p>
            <a:pPr marL="285750" indent="-285750" algn="l">
              <a:lnSpc>
                <a:spcPct val="91000"/>
              </a:lnSpc>
              <a:buFont typeface="Wingdings" panose="05000000000000000000" pitchFamily="2" charset="2"/>
              <a:buChar char="§"/>
            </a:pPr>
            <a:r>
              <a:rPr lang="en-US" sz="1400" b="1" i="0" u="none" strike="noStrike" baseline="0" dirty="0">
                <a:solidFill>
                  <a:schemeClr val="tx1"/>
                </a:solidFill>
                <a:latin typeface="Calibri" panose="020F0502020204030204" pitchFamily="34" charset="0"/>
              </a:rPr>
              <a:t>His father, Ernst Klimt, was a gold engraver, who was financially unsuccessful.</a:t>
            </a:r>
          </a:p>
          <a:p>
            <a:pPr marL="285750" indent="-285750" algn="l">
              <a:lnSpc>
                <a:spcPct val="91000"/>
              </a:lnSpc>
              <a:buFont typeface="Wingdings" panose="05000000000000000000" pitchFamily="2" charset="2"/>
              <a:buChar char="§"/>
            </a:pPr>
            <a:r>
              <a:rPr lang="en-US" sz="1400" b="1" i="0" u="none" strike="noStrike" baseline="0" dirty="0">
                <a:solidFill>
                  <a:schemeClr val="tx1"/>
                </a:solidFill>
                <a:latin typeface="Calibri" panose="020F0502020204030204" pitchFamily="34" charset="0"/>
              </a:rPr>
              <a:t>Klimt lived in poverty for most of his childhood. </a:t>
            </a:r>
          </a:p>
          <a:p>
            <a:pPr marL="285750" indent="-285750" algn="l">
              <a:lnSpc>
                <a:spcPct val="91000"/>
              </a:lnSpc>
              <a:buFont typeface="Wingdings" panose="05000000000000000000" pitchFamily="2" charset="2"/>
              <a:buChar char="§"/>
            </a:pPr>
            <a:r>
              <a:rPr lang="en-US" sz="1400" b="1" i="0" u="none" strike="noStrike" baseline="0" dirty="0">
                <a:solidFill>
                  <a:schemeClr val="tx1"/>
                </a:solidFill>
                <a:latin typeface="Calibri" panose="020F0502020204030204" pitchFamily="34" charset="0"/>
              </a:rPr>
              <a:t>Klimt was enrolled, at 14, in the Vienna School of Arts and Crafts in 1876, where he studied until 1883 and received training as an architectural decorator. </a:t>
            </a:r>
          </a:p>
          <a:p>
            <a:pPr marL="285750" indent="-285750" algn="l">
              <a:lnSpc>
                <a:spcPct val="91000"/>
              </a:lnSpc>
              <a:buFont typeface="Wingdings" panose="05000000000000000000" pitchFamily="2" charset="2"/>
              <a:buChar char="§"/>
            </a:pPr>
            <a:r>
              <a:rPr lang="en-US" sz="1400" b="1" i="0" u="none" strike="noStrike" baseline="0" dirty="0">
                <a:solidFill>
                  <a:schemeClr val="tx1"/>
                </a:solidFill>
                <a:latin typeface="Calibri" panose="020F0502020204030204" pitchFamily="34" charset="0"/>
              </a:rPr>
              <a:t>Klimt began his painting career by painting interior murals in large public buildings. </a:t>
            </a:r>
          </a:p>
          <a:p>
            <a:pPr marL="285750" indent="-285750" algn="l">
              <a:lnSpc>
                <a:spcPct val="91000"/>
              </a:lnSpc>
              <a:buFont typeface="Wingdings" panose="05000000000000000000" pitchFamily="2" charset="2"/>
              <a:buChar char="§"/>
            </a:pPr>
            <a:r>
              <a:rPr lang="en-US" sz="1400" b="1" i="0" u="none" strike="noStrike" baseline="0" dirty="0">
                <a:solidFill>
                  <a:schemeClr val="tx1"/>
                </a:solidFill>
                <a:latin typeface="Calibri" panose="020F0502020204030204" pitchFamily="34" charset="0"/>
              </a:rPr>
              <a:t>In 1897, Klimt was the leader of a group of Austrian artists dedicated to artistic freedom and a style of art known as </a:t>
            </a:r>
            <a:r>
              <a:rPr lang="en-US" sz="1400" b="1" i="1" u="none" strike="noStrike" baseline="0" dirty="0">
                <a:solidFill>
                  <a:schemeClr val="tx1"/>
                </a:solidFill>
                <a:latin typeface="Calibri" panose="020F0502020204030204" pitchFamily="34" charset="0"/>
              </a:rPr>
              <a:t>Art Nouveau</a:t>
            </a:r>
            <a:endParaRPr lang="en-US" sz="1400" b="1" dirty="0">
              <a:solidFill>
                <a:schemeClr val="tx1"/>
              </a:solidFill>
              <a:latin typeface="Calibri" panose="020F0502020204030204" pitchFamily="34" charset="0"/>
            </a:endParaRPr>
          </a:p>
          <a:p>
            <a:pPr marL="285750" indent="-285750" algn="l">
              <a:lnSpc>
                <a:spcPct val="91000"/>
              </a:lnSpc>
              <a:buFont typeface="Wingdings" panose="05000000000000000000" pitchFamily="2" charset="2"/>
              <a:buChar char="§"/>
            </a:pPr>
            <a:r>
              <a:rPr lang="en-US" sz="1400" b="1" i="0" u="none" strike="noStrike" baseline="0" dirty="0">
                <a:solidFill>
                  <a:schemeClr val="tx1"/>
                </a:solidFill>
                <a:latin typeface="Calibri" panose="020F0502020204030204" pitchFamily="34" charset="0"/>
              </a:rPr>
              <a:t>Art Nouveau is French, and it means “new art.” </a:t>
            </a:r>
          </a:p>
          <a:p>
            <a:pPr marL="285750" indent="-285750" algn="l">
              <a:lnSpc>
                <a:spcPct val="91000"/>
              </a:lnSpc>
              <a:buFont typeface="Wingdings" panose="05000000000000000000" pitchFamily="2" charset="2"/>
              <a:buChar char="§"/>
            </a:pPr>
            <a:r>
              <a:rPr lang="en-US" sz="1400" b="1" i="0" u="none" strike="noStrike" baseline="0" dirty="0">
                <a:solidFill>
                  <a:schemeClr val="tx1"/>
                </a:solidFill>
                <a:latin typeface="Calibri" panose="020F0502020204030204" pitchFamily="34" charset="0"/>
              </a:rPr>
              <a:t>Gustav Klimt incorporated the finest and most luxurious materials at his disposal including marble, gold-leaf, silver and semi-precious stones in his paintings</a:t>
            </a:r>
          </a:p>
        </p:txBody>
      </p:sp>
      <p:pic>
        <p:nvPicPr>
          <p:cNvPr id="2050" name="Picture 2" descr="Portrait Gustav Klimt (1) | Klimt, Gustav | Historische Bilder (IMAGNO) |  Bilder im Austria-Forum">
            <a:extLst>
              <a:ext uri="{FF2B5EF4-FFF2-40B4-BE49-F238E27FC236}">
                <a16:creationId xmlns:a16="http://schemas.microsoft.com/office/drawing/2014/main" id="{AFF1C7AE-1D31-F06F-57AF-BE6EB9CA4D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775"/>
          <a:stretch/>
        </p:blipFill>
        <p:spPr bwMode="auto">
          <a:xfrm>
            <a:off x="20" y="-5"/>
            <a:ext cx="6076326" cy="6864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613BA7A-D247-B91C-CDCE-5545D6C33690}"/>
              </a:ext>
            </a:extLst>
          </p:cNvPr>
          <p:cNvPicPr>
            <a:picLocks noChangeAspect="1"/>
          </p:cNvPicPr>
          <p:nvPr/>
        </p:nvPicPr>
        <p:blipFill rotWithShape="1">
          <a:blip r:embed="rId3"/>
          <a:srcRect t="13137" r="-1" b="21363"/>
          <a:stretch/>
        </p:blipFill>
        <p:spPr>
          <a:xfrm>
            <a:off x="6076346" y="0"/>
            <a:ext cx="6115654" cy="1933303"/>
          </a:xfrm>
          <a:prstGeom prst="rect">
            <a:avLst/>
          </a:prstGeom>
        </p:spPr>
      </p:pic>
      <p:sp>
        <p:nvSpPr>
          <p:cNvPr id="6" name="Title 5">
            <a:extLst>
              <a:ext uri="{FF2B5EF4-FFF2-40B4-BE49-F238E27FC236}">
                <a16:creationId xmlns:a16="http://schemas.microsoft.com/office/drawing/2014/main" id="{B3FC98B0-6C0E-B65B-A607-C9B3910B5955}"/>
              </a:ext>
            </a:extLst>
          </p:cNvPr>
          <p:cNvSpPr>
            <a:spLocks noGrp="1"/>
          </p:cNvSpPr>
          <p:nvPr>
            <p:ph type="ctrTitle"/>
          </p:nvPr>
        </p:nvSpPr>
        <p:spPr>
          <a:xfrm>
            <a:off x="6576531" y="75618"/>
            <a:ext cx="4763063" cy="1639972"/>
          </a:xfrm>
        </p:spPr>
        <p:txBody>
          <a:bodyPr anchor="b">
            <a:normAutofit fontScale="90000"/>
          </a:bodyPr>
          <a:lstStyle/>
          <a:p>
            <a:pPr algn="l"/>
            <a:r>
              <a:rPr lang="en-US" sz="6100" dirty="0"/>
              <a:t>Life of Gustav Klimt</a:t>
            </a:r>
          </a:p>
        </p:txBody>
      </p:sp>
    </p:spTree>
    <p:extLst>
      <p:ext uri="{BB962C8B-B14F-4D97-AF65-F5344CB8AC3E}">
        <p14:creationId xmlns:p14="http://schemas.microsoft.com/office/powerpoint/2010/main" val="3671313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6D690-9CFA-145D-77AB-8B5DAAD30B7F}"/>
              </a:ext>
            </a:extLst>
          </p:cNvPr>
          <p:cNvSpPr>
            <a:spLocks noGrp="1"/>
          </p:cNvSpPr>
          <p:nvPr>
            <p:ph type="ctrTitle"/>
          </p:nvPr>
        </p:nvSpPr>
        <p:spPr>
          <a:xfrm>
            <a:off x="262817" y="217033"/>
            <a:ext cx="4763063" cy="1159193"/>
          </a:xfrm>
        </p:spPr>
        <p:txBody>
          <a:bodyPr anchor="b">
            <a:normAutofit/>
          </a:bodyPr>
          <a:lstStyle/>
          <a:p>
            <a:pPr algn="l"/>
            <a:r>
              <a:rPr lang="en-US" sz="6600" dirty="0"/>
              <a:t>Tree of Life</a:t>
            </a:r>
          </a:p>
        </p:txBody>
      </p:sp>
      <p:sp>
        <p:nvSpPr>
          <p:cNvPr id="3" name="Subtitle 2">
            <a:extLst>
              <a:ext uri="{FF2B5EF4-FFF2-40B4-BE49-F238E27FC236}">
                <a16:creationId xmlns:a16="http://schemas.microsoft.com/office/drawing/2014/main" id="{78D5486C-11FD-30AE-E8D9-309676486837}"/>
              </a:ext>
            </a:extLst>
          </p:cNvPr>
          <p:cNvSpPr>
            <a:spLocks noGrp="1"/>
          </p:cNvSpPr>
          <p:nvPr>
            <p:ph type="subTitle" idx="1"/>
          </p:nvPr>
        </p:nvSpPr>
        <p:spPr>
          <a:xfrm>
            <a:off x="7774187" y="201170"/>
            <a:ext cx="4293325" cy="6455659"/>
          </a:xfrm>
        </p:spPr>
        <p:txBody>
          <a:bodyPr anchor="ctr">
            <a:normAutofit lnSpcReduction="10000"/>
          </a:bodyPr>
          <a:lstStyle/>
          <a:p>
            <a:pPr marL="285750" indent="-285750" algn="l">
              <a:lnSpc>
                <a:spcPct val="91000"/>
              </a:lnSpc>
              <a:buFont typeface="Arial" panose="020B0604020202020204" pitchFamily="34" charset="0"/>
              <a:buChar char="•"/>
            </a:pPr>
            <a:r>
              <a:rPr lang="en-US" sz="1800" b="0" i="0" u="none" strike="noStrike" baseline="0" dirty="0">
                <a:solidFill>
                  <a:schemeClr val="tx1"/>
                </a:solidFill>
                <a:latin typeface="Calibri" panose="020F0502020204030204" pitchFamily="34" charset="0"/>
              </a:rPr>
              <a:t>The “Tree of Life” is an important symbol used by many different religions and cultures. It signifies the connection between heaven and earth and the underworld.</a:t>
            </a:r>
          </a:p>
          <a:p>
            <a:pPr marL="285750" indent="-285750" algn="l">
              <a:lnSpc>
                <a:spcPct val="91000"/>
              </a:lnSpc>
              <a:buFont typeface="Arial" panose="020B0604020202020204" pitchFamily="34" charset="0"/>
              <a:buChar char="•"/>
            </a:pPr>
            <a:r>
              <a:rPr lang="en-US" sz="1800" b="0" i="0" u="none" strike="noStrike" baseline="0" dirty="0">
                <a:solidFill>
                  <a:schemeClr val="tx1"/>
                </a:solidFill>
                <a:latin typeface="Calibri" panose="020F0502020204030204" pitchFamily="34" charset="0"/>
              </a:rPr>
              <a:t>Look at the shapes and lines in </a:t>
            </a:r>
            <a:r>
              <a:rPr lang="en-US" sz="1800" b="0" i="1" u="none" strike="noStrike" baseline="0" dirty="0">
                <a:solidFill>
                  <a:schemeClr val="tx1"/>
                </a:solidFill>
                <a:latin typeface="Calibri" panose="020F0502020204030204" pitchFamily="34" charset="0"/>
              </a:rPr>
              <a:t>The Tree of Life</a:t>
            </a:r>
            <a:r>
              <a:rPr lang="en-US" sz="1800" b="0" i="0" u="none" strike="noStrike" baseline="0" dirty="0">
                <a:solidFill>
                  <a:schemeClr val="tx1"/>
                </a:solidFill>
                <a:latin typeface="Calibri" panose="020F0502020204030204" pitchFamily="34" charset="0"/>
              </a:rPr>
              <a:t>. The swirling branches twist, twirl, turn, and spiral, reaching for the sky. </a:t>
            </a:r>
          </a:p>
          <a:p>
            <a:pPr marL="285750" indent="-285750" algn="l">
              <a:lnSpc>
                <a:spcPct val="91000"/>
              </a:lnSpc>
              <a:buFont typeface="Arial" panose="020B0604020202020204" pitchFamily="34" charset="0"/>
              <a:buChar char="•"/>
            </a:pPr>
            <a:r>
              <a:rPr lang="en-US" sz="1800" b="0" i="0" u="none" strike="noStrike" baseline="0" dirty="0">
                <a:solidFill>
                  <a:schemeClr val="tx1"/>
                </a:solidFill>
                <a:latin typeface="Calibri" panose="020F0502020204030204" pitchFamily="34" charset="0"/>
              </a:rPr>
              <a:t>The roots turn into the earth beneath, creating the connection between heaven and earth. </a:t>
            </a:r>
          </a:p>
          <a:p>
            <a:pPr marL="285750" indent="-285750" algn="l">
              <a:lnSpc>
                <a:spcPct val="91000"/>
              </a:lnSpc>
              <a:buFont typeface="Arial" panose="020B0604020202020204" pitchFamily="34" charset="0"/>
              <a:buChar char="•"/>
            </a:pPr>
            <a:r>
              <a:rPr lang="en-US" sz="1800" b="0" i="0" u="none" strike="noStrike" baseline="0" dirty="0">
                <a:solidFill>
                  <a:schemeClr val="tx1"/>
                </a:solidFill>
                <a:latin typeface="Calibri" panose="020F0502020204030204" pitchFamily="34" charset="0"/>
              </a:rPr>
              <a:t>The two women on either side of the Tree signify Klimt’s belief that females preside over every living thing that is born, grows, and then returns back into the earth. For example, “Mother Nature”</a:t>
            </a:r>
            <a:endParaRPr lang="en-US" sz="1800" dirty="0">
              <a:solidFill>
                <a:schemeClr val="tx1"/>
              </a:solidFill>
              <a:latin typeface="Calibri" panose="020F0502020204030204" pitchFamily="34" charset="0"/>
            </a:endParaRPr>
          </a:p>
          <a:p>
            <a:pPr marL="285750" indent="-285750" algn="l">
              <a:lnSpc>
                <a:spcPct val="91000"/>
              </a:lnSpc>
              <a:buFont typeface="Arial" panose="020B0604020202020204" pitchFamily="34" charset="0"/>
              <a:buChar char="•"/>
            </a:pPr>
            <a:r>
              <a:rPr lang="en-US" sz="1800" b="0" i="0" u="none" strike="noStrike" baseline="0" dirty="0">
                <a:solidFill>
                  <a:schemeClr val="tx1"/>
                </a:solidFill>
                <a:latin typeface="Calibri" panose="020F0502020204030204" pitchFamily="34" charset="0"/>
              </a:rPr>
              <a:t>Another interpretation is that the Tree, reaching for the sky, is a symbol of man's perpetual yearning for becoming more, yet his roots are still bound to the earth. Roots can also signify “home”</a:t>
            </a:r>
            <a:endParaRPr lang="en-US" sz="2200" dirty="0">
              <a:solidFill>
                <a:schemeClr val="tx1"/>
              </a:solidFill>
            </a:endParaRPr>
          </a:p>
        </p:txBody>
      </p:sp>
      <p:pic>
        <p:nvPicPr>
          <p:cNvPr id="4098" name="Picture 2" descr="10 Most Famous Paintings by Gustav Klimt | The Artist">
            <a:extLst>
              <a:ext uri="{FF2B5EF4-FFF2-40B4-BE49-F238E27FC236}">
                <a16:creationId xmlns:a16="http://schemas.microsoft.com/office/drawing/2014/main" id="{9E803D33-0979-922B-6B36-430A04DC2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17" y="1471339"/>
            <a:ext cx="7388406" cy="462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77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308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03D965-255D-BFDB-A44D-E1AFDF55A9B7}"/>
              </a:ext>
            </a:extLst>
          </p:cNvPr>
          <p:cNvSpPr>
            <a:spLocks noGrp="1"/>
          </p:cNvSpPr>
          <p:nvPr>
            <p:ph type="title"/>
          </p:nvPr>
        </p:nvSpPr>
        <p:spPr>
          <a:xfrm>
            <a:off x="4797592" y="171667"/>
            <a:ext cx="5927576" cy="1701800"/>
          </a:xfrm>
        </p:spPr>
        <p:txBody>
          <a:bodyPr vert="horz" lIns="91440" tIns="45720" rIns="91440" bIns="45720" rtlCol="0" anchor="ctr">
            <a:normAutofit fontScale="90000"/>
          </a:bodyPr>
          <a:lstStyle/>
          <a:p>
            <a:r>
              <a:rPr lang="en-US" kern="1200" cap="all" spc="120" baseline="0" dirty="0">
                <a:solidFill>
                  <a:schemeClr val="bg1"/>
                </a:solidFill>
                <a:latin typeface="+mj-lt"/>
                <a:ea typeface="+mj-ea"/>
                <a:cs typeface="+mj-cs"/>
              </a:rPr>
              <a:t>Art</a:t>
            </a:r>
            <a:br>
              <a:rPr lang="en-US" kern="1200" cap="all" spc="120" baseline="0" dirty="0">
                <a:solidFill>
                  <a:schemeClr val="bg1"/>
                </a:solidFill>
                <a:latin typeface="+mj-lt"/>
                <a:ea typeface="+mj-ea"/>
                <a:cs typeface="+mj-cs"/>
              </a:rPr>
            </a:br>
            <a:r>
              <a:rPr lang="en-US" kern="1200" cap="all" spc="120" baseline="0" dirty="0">
                <a:solidFill>
                  <a:schemeClr val="bg1"/>
                </a:solidFill>
                <a:latin typeface="+mj-lt"/>
                <a:ea typeface="+mj-ea"/>
                <a:cs typeface="+mj-cs"/>
              </a:rPr>
              <a:t> Work</a:t>
            </a:r>
          </a:p>
        </p:txBody>
      </p:sp>
      <p:pic>
        <p:nvPicPr>
          <p:cNvPr id="3074" name="Picture 2" descr="Portrait of Adele Bloch-Bauer I - Wikipedia">
            <a:extLst>
              <a:ext uri="{FF2B5EF4-FFF2-40B4-BE49-F238E27FC236}">
                <a16:creationId xmlns:a16="http://schemas.microsoft.com/office/drawing/2014/main" id="{AEA0EA29-AA9D-B14A-6C95-163192E08D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70" r="5919"/>
          <a:stretch/>
        </p:blipFill>
        <p:spPr bwMode="auto">
          <a:xfrm>
            <a:off x="121920" y="1851114"/>
            <a:ext cx="3344092" cy="49242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B0BB13-A189-4A74-E787-EC2EDF08A79B}"/>
              </a:ext>
            </a:extLst>
          </p:cNvPr>
          <p:cNvSpPr txBox="1"/>
          <p:nvPr/>
        </p:nvSpPr>
        <p:spPr>
          <a:xfrm>
            <a:off x="1" y="209302"/>
            <a:ext cx="4580708" cy="1845921"/>
          </a:xfrm>
          <a:prstGeom prst="rect">
            <a:avLst/>
          </a:prstGeom>
        </p:spPr>
        <p:txBody>
          <a:bodyPr vert="horz" lIns="91440" tIns="45720" rIns="91440" bIns="45720" rtlCol="0" anchor="t">
            <a:normAutofit fontScale="85000" lnSpcReduction="20000"/>
          </a:bodyPr>
          <a:lstStyle/>
          <a:p>
            <a:pPr>
              <a:lnSpc>
                <a:spcPct val="101000"/>
              </a:lnSpc>
              <a:spcAft>
                <a:spcPts val="600"/>
              </a:spcAft>
            </a:pPr>
            <a:r>
              <a:rPr lang="en-US" sz="3100" b="1" spc="50" dirty="0"/>
              <a:t>FUN FACT!</a:t>
            </a:r>
          </a:p>
          <a:p>
            <a:pPr marL="285750" indent="-285750">
              <a:lnSpc>
                <a:spcPct val="101000"/>
              </a:lnSpc>
              <a:spcAft>
                <a:spcPts val="600"/>
              </a:spcAft>
              <a:buFont typeface="Wingdings" panose="05000000000000000000" pitchFamily="2" charset="2"/>
              <a:buChar char="§"/>
            </a:pPr>
            <a:r>
              <a:rPr lang="en-US" spc="50" dirty="0"/>
              <a:t>Klimt’s</a:t>
            </a:r>
            <a:r>
              <a:rPr lang="en-US" b="0" i="0" u="none" strike="noStrike" spc="50" dirty="0"/>
              <a:t> portrait of Adele Bloch-Bauer (shown below) sold in 2006 at auction for more money than any other painting ever had before: $135 million! </a:t>
            </a:r>
          </a:p>
          <a:p>
            <a:pPr marL="285750" indent="-285750">
              <a:lnSpc>
                <a:spcPct val="101000"/>
              </a:lnSpc>
              <a:spcAft>
                <a:spcPts val="600"/>
              </a:spcAft>
              <a:buFont typeface="Wingdings" panose="05000000000000000000" pitchFamily="2" charset="2"/>
              <a:buChar char="§"/>
            </a:pPr>
            <a:r>
              <a:rPr lang="en-US" b="0" i="0" u="none" strike="noStrike" spc="50" dirty="0"/>
              <a:t>A movie was made about this painting called </a:t>
            </a:r>
            <a:r>
              <a:rPr lang="en-US" b="0" i="1" u="none" strike="noStrike" spc="50" dirty="0"/>
              <a:t>Woman in Gold</a:t>
            </a:r>
            <a:r>
              <a:rPr lang="en-US" b="0" i="0" u="none" strike="noStrike" spc="50" dirty="0"/>
              <a:t>. </a:t>
            </a:r>
          </a:p>
          <a:p>
            <a:pPr>
              <a:lnSpc>
                <a:spcPct val="101000"/>
              </a:lnSpc>
              <a:spcAft>
                <a:spcPts val="600"/>
              </a:spcAft>
            </a:pPr>
            <a:endParaRPr lang="en-US" spc="50" dirty="0"/>
          </a:p>
        </p:txBody>
      </p:sp>
      <p:pic>
        <p:nvPicPr>
          <p:cNvPr id="3076" name="Picture 4" descr="The Artworks and Contributions of Gustav Klimt - by Ricky">
            <a:extLst>
              <a:ext uri="{FF2B5EF4-FFF2-40B4-BE49-F238E27FC236}">
                <a16:creationId xmlns:a16="http://schemas.microsoft.com/office/drawing/2014/main" id="{366E705E-EA87-AA04-DA12-A5A7815AB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704" y="2607066"/>
            <a:ext cx="2883291" cy="41714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29E95B70-85B0-2ECA-A00B-E3A9B56D3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1814" y="2334345"/>
            <a:ext cx="3599953" cy="3643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2E3921-F137-FBCF-95C5-C663ACD457CE}"/>
              </a:ext>
            </a:extLst>
          </p:cNvPr>
          <p:cNvSpPr txBox="1"/>
          <p:nvPr/>
        </p:nvSpPr>
        <p:spPr>
          <a:xfrm>
            <a:off x="7419386" y="6025333"/>
            <a:ext cx="4476440" cy="784830"/>
          </a:xfrm>
          <a:prstGeom prst="rect">
            <a:avLst/>
          </a:prstGeom>
          <a:noFill/>
        </p:spPr>
        <p:txBody>
          <a:bodyPr wrap="square" rtlCol="0">
            <a:spAutoFit/>
          </a:bodyPr>
          <a:lstStyle/>
          <a:p>
            <a:pPr algn="ctr"/>
            <a:r>
              <a:rPr lang="en-US" sz="1500" spc="50" dirty="0" err="1"/>
              <a:t>Landhaus</a:t>
            </a:r>
            <a:r>
              <a:rPr lang="en-US" sz="1500" spc="50" dirty="0"/>
              <a:t> am </a:t>
            </a:r>
            <a:r>
              <a:rPr lang="en-US" sz="1500" spc="50" dirty="0" err="1"/>
              <a:t>Attersee</a:t>
            </a:r>
            <a:r>
              <a:rPr lang="en-US" sz="1500" spc="50" dirty="0"/>
              <a:t> (1914)</a:t>
            </a:r>
          </a:p>
          <a:p>
            <a:pPr marL="285750" indent="-285750" algn="ctr">
              <a:buFont typeface="Wingdings" panose="05000000000000000000" pitchFamily="2" charset="2"/>
              <a:buChar char="§"/>
            </a:pPr>
            <a:r>
              <a:rPr lang="en-US" sz="1500" spc="50" dirty="0"/>
              <a:t>In November 2003 this painting sold for </a:t>
            </a:r>
          </a:p>
          <a:p>
            <a:pPr algn="ctr"/>
            <a:r>
              <a:rPr lang="en-US" sz="1500" spc="50" dirty="0"/>
              <a:t>$29 million</a:t>
            </a:r>
          </a:p>
        </p:txBody>
      </p:sp>
      <p:sp>
        <p:nvSpPr>
          <p:cNvPr id="8" name="TextBox 7">
            <a:extLst>
              <a:ext uri="{FF2B5EF4-FFF2-40B4-BE49-F238E27FC236}">
                <a16:creationId xmlns:a16="http://schemas.microsoft.com/office/drawing/2014/main" id="{7F5EEBCF-2C08-B8E5-D0C9-397C9AB938B8}"/>
              </a:ext>
            </a:extLst>
          </p:cNvPr>
          <p:cNvSpPr txBox="1"/>
          <p:nvPr/>
        </p:nvSpPr>
        <p:spPr>
          <a:xfrm>
            <a:off x="3779532" y="2222247"/>
            <a:ext cx="2882592" cy="369332"/>
          </a:xfrm>
          <a:prstGeom prst="rect">
            <a:avLst/>
          </a:prstGeom>
          <a:noFill/>
        </p:spPr>
        <p:txBody>
          <a:bodyPr wrap="square" rtlCol="0">
            <a:spAutoFit/>
          </a:bodyPr>
          <a:lstStyle/>
          <a:p>
            <a:pPr algn="ctr"/>
            <a:r>
              <a:rPr lang="en-US" b="1" dirty="0">
                <a:solidFill>
                  <a:srgbClr val="302E31"/>
                </a:solidFill>
                <a:effectLst/>
                <a:latin typeface="Traveling-Typewriter"/>
              </a:rPr>
              <a:t>Medicine (1901)</a:t>
            </a:r>
          </a:p>
        </p:txBody>
      </p:sp>
      <p:pic>
        <p:nvPicPr>
          <p:cNvPr id="9" name="Picture 8">
            <a:extLst>
              <a:ext uri="{FF2B5EF4-FFF2-40B4-BE49-F238E27FC236}">
                <a16:creationId xmlns:a16="http://schemas.microsoft.com/office/drawing/2014/main" id="{228723AD-098D-83ED-C0A5-10EB9862B02C}"/>
              </a:ext>
            </a:extLst>
          </p:cNvPr>
          <p:cNvPicPr>
            <a:picLocks noChangeAspect="1"/>
          </p:cNvPicPr>
          <p:nvPr/>
        </p:nvPicPr>
        <p:blipFill rotWithShape="1">
          <a:blip r:embed="rId5"/>
          <a:srcRect t="13137" r="-1" b="21363"/>
          <a:stretch/>
        </p:blipFill>
        <p:spPr>
          <a:xfrm>
            <a:off x="7135463" y="0"/>
            <a:ext cx="5055014" cy="2264989"/>
          </a:xfrm>
          <a:prstGeom prst="rect">
            <a:avLst/>
          </a:prstGeom>
        </p:spPr>
      </p:pic>
    </p:spTree>
    <p:extLst>
      <p:ext uri="{BB962C8B-B14F-4D97-AF65-F5344CB8AC3E}">
        <p14:creationId xmlns:p14="http://schemas.microsoft.com/office/powerpoint/2010/main" val="29242118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8D5486C-11FD-30AE-E8D9-309676486837}"/>
              </a:ext>
            </a:extLst>
          </p:cNvPr>
          <p:cNvSpPr>
            <a:spLocks noGrp="1"/>
          </p:cNvSpPr>
          <p:nvPr>
            <p:ph type="subTitle" idx="1"/>
          </p:nvPr>
        </p:nvSpPr>
        <p:spPr>
          <a:xfrm>
            <a:off x="6741993" y="474453"/>
            <a:ext cx="4763063" cy="5881897"/>
          </a:xfrm>
        </p:spPr>
        <p:txBody>
          <a:bodyPr anchor="ctr">
            <a:normAutofit/>
          </a:bodyPr>
          <a:lstStyle/>
          <a:p>
            <a:pPr marL="285750" marR="0" lvl="0" indent="-285750" algn="l">
              <a:lnSpc>
                <a:spcPct val="91000"/>
              </a:lnSpc>
              <a:buFont typeface="Wingdings" panose="05000000000000000000" pitchFamily="2" charset="2"/>
              <a:buChar char="§"/>
              <a:tabLst>
                <a:tab pos="457200" algn="l"/>
              </a:tabLst>
            </a:pPr>
            <a:r>
              <a:rPr lang="en-US" sz="2400" b="1" dirty="0">
                <a:solidFill>
                  <a:schemeClr val="tx1"/>
                </a:solidFill>
                <a:latin typeface="Calibri" panose="020F0502020204030204" pitchFamily="34" charset="0"/>
              </a:rPr>
              <a:t>What’s going on in this artwork?</a:t>
            </a:r>
          </a:p>
          <a:p>
            <a:pPr marL="285750" marR="0" lvl="0" indent="-285750" algn="l">
              <a:lnSpc>
                <a:spcPct val="91000"/>
              </a:lnSpc>
              <a:buFont typeface="Wingdings" panose="05000000000000000000" pitchFamily="2" charset="2"/>
              <a:buChar char="§"/>
              <a:tabLst>
                <a:tab pos="457200" algn="l"/>
              </a:tabLst>
            </a:pPr>
            <a:r>
              <a:rPr lang="en-US" sz="2400" b="1" dirty="0">
                <a:solidFill>
                  <a:schemeClr val="tx1"/>
                </a:solidFill>
                <a:latin typeface="Calibri" panose="020F0502020204030204" pitchFamily="34" charset="0"/>
              </a:rPr>
              <a:t>What was your first reaction to this artwork? Why do you think you had the reaction? </a:t>
            </a:r>
          </a:p>
          <a:p>
            <a:pPr marL="285750" marR="0" lvl="0" indent="-285750" algn="l">
              <a:lnSpc>
                <a:spcPct val="91000"/>
              </a:lnSpc>
              <a:buFont typeface="Wingdings" panose="05000000000000000000" pitchFamily="2" charset="2"/>
              <a:buChar char="§"/>
              <a:tabLst>
                <a:tab pos="457200" algn="l"/>
              </a:tabLst>
            </a:pPr>
            <a:r>
              <a:rPr lang="en-US" sz="2400" b="1" dirty="0">
                <a:solidFill>
                  <a:schemeClr val="tx1"/>
                </a:solidFill>
                <a:latin typeface="Calibri" panose="020F0502020204030204" pitchFamily="34" charset="0"/>
              </a:rPr>
              <a:t>Does your opinion about the artwork change the longer you look at it? Why?</a:t>
            </a:r>
          </a:p>
          <a:p>
            <a:pPr marL="285750" marR="0" lvl="0" indent="-285750" algn="l">
              <a:lnSpc>
                <a:spcPct val="91000"/>
              </a:lnSpc>
              <a:buFont typeface="Wingdings" panose="05000000000000000000" pitchFamily="2" charset="2"/>
              <a:buChar char="§"/>
              <a:tabLst>
                <a:tab pos="457200" algn="l"/>
              </a:tabLst>
            </a:pPr>
            <a:r>
              <a:rPr lang="en-US" sz="2400" b="1" dirty="0">
                <a:solidFill>
                  <a:schemeClr val="tx1"/>
                </a:solidFill>
                <a:latin typeface="Calibri" panose="020F0502020204030204" pitchFamily="34" charset="0"/>
              </a:rPr>
              <a:t>Describe the lines in this artwork</a:t>
            </a:r>
          </a:p>
          <a:p>
            <a:pPr marL="285750" marR="0" lvl="0" indent="-285750" algn="l">
              <a:lnSpc>
                <a:spcPct val="91000"/>
              </a:lnSpc>
              <a:buFont typeface="Wingdings" panose="05000000000000000000" pitchFamily="2" charset="2"/>
              <a:buChar char="§"/>
              <a:tabLst>
                <a:tab pos="457200" algn="l"/>
              </a:tabLst>
            </a:pPr>
            <a:r>
              <a:rPr lang="en-US" sz="2400" b="1" dirty="0">
                <a:solidFill>
                  <a:schemeClr val="tx1"/>
                </a:solidFill>
                <a:latin typeface="Calibri" panose="020F0502020204030204" pitchFamily="34" charset="0"/>
              </a:rPr>
              <a:t>What verbs would you use to describe this artwork?</a:t>
            </a:r>
          </a:p>
        </p:txBody>
      </p:sp>
      <p:pic>
        <p:nvPicPr>
          <p:cNvPr id="4" name="Picture 3">
            <a:extLst>
              <a:ext uri="{FF2B5EF4-FFF2-40B4-BE49-F238E27FC236}">
                <a16:creationId xmlns:a16="http://schemas.microsoft.com/office/drawing/2014/main" id="{9613BA7A-D247-B91C-CDCE-5545D6C33690}"/>
              </a:ext>
            </a:extLst>
          </p:cNvPr>
          <p:cNvPicPr>
            <a:picLocks noChangeAspect="1"/>
          </p:cNvPicPr>
          <p:nvPr/>
        </p:nvPicPr>
        <p:blipFill rotWithShape="1">
          <a:blip r:embed="rId2"/>
          <a:srcRect t="13137" r="-1" b="21363"/>
          <a:stretch/>
        </p:blipFill>
        <p:spPr>
          <a:xfrm>
            <a:off x="0" y="0"/>
            <a:ext cx="6115654" cy="2773951"/>
          </a:xfrm>
          <a:prstGeom prst="rect">
            <a:avLst/>
          </a:prstGeom>
        </p:spPr>
      </p:pic>
      <p:sp>
        <p:nvSpPr>
          <p:cNvPr id="2" name="Title 1">
            <a:extLst>
              <a:ext uri="{FF2B5EF4-FFF2-40B4-BE49-F238E27FC236}">
                <a16:creationId xmlns:a16="http://schemas.microsoft.com/office/drawing/2014/main" id="{8786D690-9CFA-145D-77AB-8B5DAAD30B7F}"/>
              </a:ext>
            </a:extLst>
          </p:cNvPr>
          <p:cNvSpPr>
            <a:spLocks noGrp="1"/>
          </p:cNvSpPr>
          <p:nvPr>
            <p:ph type="ctrTitle"/>
          </p:nvPr>
        </p:nvSpPr>
        <p:spPr>
          <a:xfrm>
            <a:off x="957533" y="1386975"/>
            <a:ext cx="6199812" cy="1547954"/>
          </a:xfrm>
        </p:spPr>
        <p:txBody>
          <a:bodyPr anchor="b">
            <a:normAutofit/>
          </a:bodyPr>
          <a:lstStyle/>
          <a:p>
            <a:pPr algn="l"/>
            <a:r>
              <a:rPr lang="en-US" sz="6600" dirty="0"/>
              <a:t>Discussion…</a:t>
            </a:r>
          </a:p>
        </p:txBody>
      </p:sp>
    </p:spTree>
    <p:extLst>
      <p:ext uri="{BB962C8B-B14F-4D97-AF65-F5344CB8AC3E}">
        <p14:creationId xmlns:p14="http://schemas.microsoft.com/office/powerpoint/2010/main" val="37411470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1" name="Rectangle 513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8517C191-4CD0-481B-AF90-4AB53E695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420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93A86-6E37-DD85-42F1-94BAB19D08A5}"/>
              </a:ext>
            </a:extLst>
          </p:cNvPr>
          <p:cNvSpPr>
            <a:spLocks noGrp="1"/>
          </p:cNvSpPr>
          <p:nvPr>
            <p:ph type="title"/>
          </p:nvPr>
        </p:nvSpPr>
        <p:spPr>
          <a:xfrm>
            <a:off x="5132719" y="-20158"/>
            <a:ext cx="6021207" cy="3227387"/>
          </a:xfrm>
        </p:spPr>
        <p:txBody>
          <a:bodyPr vert="horz" lIns="91440" tIns="45720" rIns="91440" bIns="45720" rtlCol="0" anchor="b">
            <a:normAutofit/>
          </a:bodyPr>
          <a:lstStyle/>
          <a:p>
            <a:r>
              <a:rPr lang="en-US" sz="8800" dirty="0"/>
              <a:t>Today’s art lesson</a:t>
            </a:r>
          </a:p>
        </p:txBody>
      </p:sp>
      <p:sp>
        <p:nvSpPr>
          <p:cNvPr id="3" name="Text Placeholder 2">
            <a:extLst>
              <a:ext uri="{FF2B5EF4-FFF2-40B4-BE49-F238E27FC236}">
                <a16:creationId xmlns:a16="http://schemas.microsoft.com/office/drawing/2014/main" id="{E74DB4E7-490E-25C4-FE54-A4AF6C512E34}"/>
              </a:ext>
            </a:extLst>
          </p:cNvPr>
          <p:cNvSpPr>
            <a:spLocks noGrp="1"/>
          </p:cNvSpPr>
          <p:nvPr>
            <p:ph type="body" idx="1"/>
          </p:nvPr>
        </p:nvSpPr>
        <p:spPr>
          <a:xfrm>
            <a:off x="6953525" y="3101539"/>
            <a:ext cx="4200401" cy="736150"/>
          </a:xfrm>
        </p:spPr>
        <p:txBody>
          <a:bodyPr vert="horz" lIns="91440" tIns="45720" rIns="91440" bIns="45720" rtlCol="0" anchor="t">
            <a:noAutofit/>
          </a:bodyPr>
          <a:lstStyle/>
          <a:p>
            <a:r>
              <a:rPr lang="en-US" sz="5400" dirty="0">
                <a:solidFill>
                  <a:srgbClr val="CC9900"/>
                </a:solidFill>
              </a:rPr>
              <a:t>Tree of Life</a:t>
            </a:r>
          </a:p>
        </p:txBody>
      </p:sp>
      <p:sp>
        <p:nvSpPr>
          <p:cNvPr id="6" name="Rectangle 5">
            <a:extLst>
              <a:ext uri="{FF2B5EF4-FFF2-40B4-BE49-F238E27FC236}">
                <a16:creationId xmlns:a16="http://schemas.microsoft.com/office/drawing/2014/main" id="{E7A69E71-EC01-E968-14A2-85F5B8B479E3}"/>
              </a:ext>
            </a:extLst>
          </p:cNvPr>
          <p:cNvSpPr/>
          <p:nvPr/>
        </p:nvSpPr>
        <p:spPr>
          <a:xfrm>
            <a:off x="336430" y="86264"/>
            <a:ext cx="3692106" cy="21566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58CA4D6A-3DCF-93F2-5FEE-096F145F3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82" y="185137"/>
            <a:ext cx="3088055" cy="19322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0D2672-B47D-DC4C-5644-493325A4751E}"/>
              </a:ext>
            </a:extLst>
          </p:cNvPr>
          <p:cNvSpPr txBox="1"/>
          <p:nvPr/>
        </p:nvSpPr>
        <p:spPr>
          <a:xfrm>
            <a:off x="336430" y="2493034"/>
            <a:ext cx="4149306" cy="3416320"/>
          </a:xfrm>
          <a:prstGeom prst="rect">
            <a:avLst/>
          </a:prstGeom>
          <a:noFill/>
        </p:spPr>
        <p:txBody>
          <a:bodyPr wrap="square" rtlCol="0">
            <a:spAutoFit/>
          </a:bodyPr>
          <a:lstStyle/>
          <a:p>
            <a:pPr marL="342900" indent="-342900">
              <a:buFont typeface="+mj-lt"/>
              <a:buAutoNum type="arabicPeriod"/>
            </a:pPr>
            <a:r>
              <a:rPr lang="en-US" dirty="0"/>
              <a:t>Using pencil QUICKLY sketch your trees outline with all your swirly branches – Remember to use the whole page.</a:t>
            </a:r>
          </a:p>
          <a:p>
            <a:pPr marL="342900" indent="-342900">
              <a:buFont typeface="+mj-lt"/>
              <a:buAutoNum type="arabicPeriod"/>
            </a:pPr>
            <a:endParaRPr lang="en-US" dirty="0"/>
          </a:p>
          <a:p>
            <a:pPr marL="342900" indent="-342900">
              <a:buFont typeface="+mj-lt"/>
              <a:buAutoNum type="arabicPeriod"/>
            </a:pPr>
            <a:r>
              <a:rPr lang="en-US" dirty="0"/>
              <a:t>Paint your tree using Klimt’s favorite…GOLD!</a:t>
            </a:r>
          </a:p>
          <a:p>
            <a:pPr marL="342900" indent="-342900">
              <a:buFont typeface="+mj-lt"/>
              <a:buAutoNum type="arabicPeriod"/>
            </a:pPr>
            <a:endParaRPr lang="en-US" dirty="0"/>
          </a:p>
          <a:p>
            <a:pPr marL="342900" indent="-342900">
              <a:buFont typeface="+mj-lt"/>
              <a:buAutoNum type="arabicPeriod"/>
            </a:pPr>
            <a:r>
              <a:rPr lang="en-US" dirty="0"/>
              <a:t>Add some bling and/or hidden objects with meaning to your life</a:t>
            </a:r>
          </a:p>
          <a:p>
            <a:pPr marL="342900" indent="-342900">
              <a:buFont typeface="+mj-lt"/>
              <a:buAutoNum type="arabicPeriod"/>
            </a:pPr>
            <a:endParaRPr lang="en-US" dirty="0"/>
          </a:p>
          <a:p>
            <a:pPr marL="342900" indent="-342900">
              <a:buFont typeface="+mj-lt"/>
              <a:buAutoNum type="arabicPeriod"/>
            </a:pPr>
            <a:r>
              <a:rPr lang="en-US" dirty="0"/>
              <a:t>Have fun! </a:t>
            </a:r>
          </a:p>
        </p:txBody>
      </p:sp>
      <p:pic>
        <p:nvPicPr>
          <p:cNvPr id="5128" name="Picture 8" descr="we heart art: Gustav Klimt's &quot;Tree of Life&quot;">
            <a:extLst>
              <a:ext uri="{FF2B5EF4-FFF2-40B4-BE49-F238E27FC236}">
                <a16:creationId xmlns:a16="http://schemas.microsoft.com/office/drawing/2014/main" id="{5555692D-A6C9-F138-4B39-FB8F1ECFD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822" y="4317407"/>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1st Grade Klimt Tree Of Life - Lessons - Blendspace">
            <a:extLst>
              <a:ext uri="{FF2B5EF4-FFF2-40B4-BE49-F238E27FC236}">
                <a16:creationId xmlns:a16="http://schemas.microsoft.com/office/drawing/2014/main" id="{AD49FED9-7193-6B63-064E-E9409509D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253" y="4293237"/>
            <a:ext cx="1636951" cy="246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991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JuxtaposeVTI">
  <a:themeElements>
    <a:clrScheme name="AnalogousFromDarkSeedLeftStep">
      <a:dk1>
        <a:srgbClr val="000000"/>
      </a:dk1>
      <a:lt1>
        <a:srgbClr val="FFFFFF"/>
      </a:lt1>
      <a:dk2>
        <a:srgbClr val="31271C"/>
      </a:dk2>
      <a:lt2>
        <a:srgbClr val="F0F2F3"/>
      </a:lt2>
      <a:accent1>
        <a:srgbClr val="E78B29"/>
      </a:accent1>
      <a:accent2>
        <a:srgbClr val="D52A17"/>
      </a:accent2>
      <a:accent3>
        <a:srgbClr val="E72965"/>
      </a:accent3>
      <a:accent4>
        <a:srgbClr val="D517A3"/>
      </a:accent4>
      <a:accent5>
        <a:srgbClr val="CA29E7"/>
      </a:accent5>
      <a:accent6>
        <a:srgbClr val="7022D7"/>
      </a:accent6>
      <a:hlink>
        <a:srgbClr val="BF3FBD"/>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84</TotalTime>
  <Words>503</Words>
  <Application>Microsoft Office PowerPoint</Application>
  <PresentationFormat>Widescreen</PresentationFormat>
  <Paragraphs>40</Paragraphs>
  <Slides>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Franklin Gothic Demi Cond</vt:lpstr>
      <vt:lpstr>Franklin Gothic Medium</vt:lpstr>
      <vt:lpstr>Traveling-Typewriter</vt:lpstr>
      <vt:lpstr>Wingdings</vt:lpstr>
      <vt:lpstr>JuxtaposeVTI</vt:lpstr>
      <vt:lpstr>Gustav Klimt</vt:lpstr>
      <vt:lpstr>PowerPoint Presentation</vt:lpstr>
      <vt:lpstr>Life of Gustav Klimt</vt:lpstr>
      <vt:lpstr>Tree of Life</vt:lpstr>
      <vt:lpstr>Art  Work</vt:lpstr>
      <vt:lpstr>Discussion…</vt:lpstr>
      <vt:lpstr>Today’s art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Gustav Klimt</dc:title>
  <dc:creator>Lindsey Anderson</dc:creator>
  <cp:lastModifiedBy>Lindsey Anderson</cp:lastModifiedBy>
  <cp:revision>1</cp:revision>
  <dcterms:created xsi:type="dcterms:W3CDTF">2023-01-23T04:28:30Z</dcterms:created>
  <dcterms:modified xsi:type="dcterms:W3CDTF">2023-01-30T23:55:44Z</dcterms:modified>
</cp:coreProperties>
</file>