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5" r:id="rId3"/>
    <p:sldId id="266" r:id="rId4"/>
    <p:sldId id="267" r:id="rId5"/>
    <p:sldId id="269" r:id="rId6"/>
    <p:sldId id="27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A47D6F-9E19-4FC0-80D3-5F56894DB65D}" v="61" dt="2023-04-17T19:57:28.3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1" d="100"/>
          <a:sy n="111" d="100"/>
        </p:scale>
        <p:origin x="594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ey Anderson" userId="6d4fb49d4867a9b1" providerId="LiveId" clId="{F0A47D6F-9E19-4FC0-80D3-5F56894DB65D}"/>
    <pc:docChg chg="undo redo custSel delSld modSld">
      <pc:chgData name="Lindsey Anderson" userId="6d4fb49d4867a9b1" providerId="LiveId" clId="{F0A47D6F-9E19-4FC0-80D3-5F56894DB65D}" dt="2023-04-17T19:59:29.985" v="757" actId="20577"/>
      <pc:docMkLst>
        <pc:docMk/>
      </pc:docMkLst>
      <pc:sldChg chg="modSp">
        <pc:chgData name="Lindsey Anderson" userId="6d4fb49d4867a9b1" providerId="LiveId" clId="{F0A47D6F-9E19-4FC0-80D3-5F56894DB65D}" dt="2023-04-17T19:39:42.133" v="21"/>
        <pc:sldMkLst>
          <pc:docMk/>
          <pc:sldMk cId="242453831" sldId="256"/>
        </pc:sldMkLst>
        <pc:spChg chg="mod">
          <ac:chgData name="Lindsey Anderson" userId="6d4fb49d4867a9b1" providerId="LiveId" clId="{F0A47D6F-9E19-4FC0-80D3-5F56894DB65D}" dt="2023-04-17T19:39:42.133" v="21"/>
          <ac:spMkLst>
            <pc:docMk/>
            <pc:sldMk cId="242453831" sldId="256"/>
            <ac:spMk id="2" creationId="{00000000-0000-0000-0000-000000000000}"/>
          </ac:spMkLst>
        </pc:spChg>
        <pc:spChg chg="mod">
          <ac:chgData name="Lindsey Anderson" userId="6d4fb49d4867a9b1" providerId="LiveId" clId="{F0A47D6F-9E19-4FC0-80D3-5F56894DB65D}" dt="2023-04-17T19:39:42.133" v="21"/>
          <ac:spMkLst>
            <pc:docMk/>
            <pc:sldMk cId="242453831" sldId="256"/>
            <ac:spMk id="3" creationId="{00000000-0000-0000-0000-000000000000}"/>
          </ac:spMkLst>
        </pc:spChg>
      </pc:sldChg>
      <pc:sldChg chg="modTransition">
        <pc:chgData name="Lindsey Anderson" userId="6d4fb49d4867a9b1" providerId="LiveId" clId="{F0A47D6F-9E19-4FC0-80D3-5F56894DB65D}" dt="2023-04-17T19:44:53.943" v="120"/>
        <pc:sldMkLst>
          <pc:docMk/>
          <pc:sldMk cId="3042826300" sldId="265"/>
        </pc:sldMkLst>
      </pc:sldChg>
      <pc:sldChg chg="modSp mod modTransition">
        <pc:chgData name="Lindsey Anderson" userId="6d4fb49d4867a9b1" providerId="LiveId" clId="{F0A47D6F-9E19-4FC0-80D3-5F56894DB65D}" dt="2023-04-17T19:59:29.985" v="757" actId="20577"/>
        <pc:sldMkLst>
          <pc:docMk/>
          <pc:sldMk cId="2116190161" sldId="266"/>
        </pc:sldMkLst>
        <pc:spChg chg="mod">
          <ac:chgData name="Lindsey Anderson" userId="6d4fb49d4867a9b1" providerId="LiveId" clId="{F0A47D6F-9E19-4FC0-80D3-5F56894DB65D}" dt="2023-04-17T19:59:29.985" v="757" actId="20577"/>
          <ac:spMkLst>
            <pc:docMk/>
            <pc:sldMk cId="2116190161" sldId="266"/>
            <ac:spMk id="4" creationId="{15B4A5F4-CCFC-7890-3BB6-EDA9DCC543D3}"/>
          </ac:spMkLst>
        </pc:spChg>
      </pc:sldChg>
      <pc:sldChg chg="addSp delSp modSp mod modTransition">
        <pc:chgData name="Lindsey Anderson" userId="6d4fb49d4867a9b1" providerId="LiveId" clId="{F0A47D6F-9E19-4FC0-80D3-5F56894DB65D}" dt="2023-04-17T19:58:19.051" v="754" actId="1076"/>
        <pc:sldMkLst>
          <pc:docMk/>
          <pc:sldMk cId="4145261392" sldId="267"/>
        </pc:sldMkLst>
        <pc:spChg chg="mod">
          <ac:chgData name="Lindsey Anderson" userId="6d4fb49d4867a9b1" providerId="LiveId" clId="{F0A47D6F-9E19-4FC0-80D3-5F56894DB65D}" dt="2023-04-17T19:51:46.430" v="583" actId="1076"/>
          <ac:spMkLst>
            <pc:docMk/>
            <pc:sldMk cId="4145261392" sldId="267"/>
            <ac:spMk id="2" creationId="{00000000-0000-0000-0000-000000000000}"/>
          </ac:spMkLst>
        </pc:spChg>
        <pc:spChg chg="del">
          <ac:chgData name="Lindsey Anderson" userId="6d4fb49d4867a9b1" providerId="LiveId" clId="{F0A47D6F-9E19-4FC0-80D3-5F56894DB65D}" dt="2023-04-17T19:38:59.907" v="11" actId="478"/>
          <ac:spMkLst>
            <pc:docMk/>
            <pc:sldMk cId="4145261392" sldId="267"/>
            <ac:spMk id="3" creationId="{00000000-0000-0000-0000-000000000000}"/>
          </ac:spMkLst>
        </pc:spChg>
        <pc:spChg chg="add del mod">
          <ac:chgData name="Lindsey Anderson" userId="6d4fb49d4867a9b1" providerId="LiveId" clId="{F0A47D6F-9E19-4FC0-80D3-5F56894DB65D}" dt="2023-04-17T19:39:01.274" v="12" actId="478"/>
          <ac:spMkLst>
            <pc:docMk/>
            <pc:sldMk cId="4145261392" sldId="267"/>
            <ac:spMk id="6" creationId="{1C46120D-A719-7BE0-9497-16002CD3D9B7}"/>
          </ac:spMkLst>
        </pc:spChg>
        <pc:spChg chg="add del mod">
          <ac:chgData name="Lindsey Anderson" userId="6d4fb49d4867a9b1" providerId="LiveId" clId="{F0A47D6F-9E19-4FC0-80D3-5F56894DB65D}" dt="2023-04-17T19:39:04.669" v="14" actId="478"/>
          <ac:spMkLst>
            <pc:docMk/>
            <pc:sldMk cId="4145261392" sldId="267"/>
            <ac:spMk id="8" creationId="{DD7E778D-8018-89A1-C05C-6CF8F5E77185}"/>
          </ac:spMkLst>
        </pc:spChg>
        <pc:spChg chg="add mod">
          <ac:chgData name="Lindsey Anderson" userId="6d4fb49d4867a9b1" providerId="LiveId" clId="{F0A47D6F-9E19-4FC0-80D3-5F56894DB65D}" dt="2023-04-17T19:56:56.025" v="684" actId="1076"/>
          <ac:spMkLst>
            <pc:docMk/>
            <pc:sldMk cId="4145261392" sldId="267"/>
            <ac:spMk id="9" creationId="{C9095160-65C8-976F-AC18-F4D39F3AA38C}"/>
          </ac:spMkLst>
        </pc:spChg>
        <pc:spChg chg="add mod">
          <ac:chgData name="Lindsey Anderson" userId="6d4fb49d4867a9b1" providerId="LiveId" clId="{F0A47D6F-9E19-4FC0-80D3-5F56894DB65D}" dt="2023-04-17T19:58:19.051" v="754" actId="1076"/>
          <ac:spMkLst>
            <pc:docMk/>
            <pc:sldMk cId="4145261392" sldId="267"/>
            <ac:spMk id="10" creationId="{56A8353B-579D-C900-50C5-6E659BB2AC05}"/>
          </ac:spMkLst>
        </pc:spChg>
        <pc:spChg chg="add mod">
          <ac:chgData name="Lindsey Anderson" userId="6d4fb49d4867a9b1" providerId="LiveId" clId="{F0A47D6F-9E19-4FC0-80D3-5F56894DB65D}" dt="2023-04-17T19:57:18.026" v="692" actId="1076"/>
          <ac:spMkLst>
            <pc:docMk/>
            <pc:sldMk cId="4145261392" sldId="267"/>
            <ac:spMk id="11" creationId="{02164A89-F493-659F-40EB-9A9F02C00B72}"/>
          </ac:spMkLst>
        </pc:spChg>
        <pc:spChg chg="add mod">
          <ac:chgData name="Lindsey Anderson" userId="6d4fb49d4867a9b1" providerId="LiveId" clId="{F0A47D6F-9E19-4FC0-80D3-5F56894DB65D}" dt="2023-04-17T19:58:06.621" v="753" actId="255"/>
          <ac:spMkLst>
            <pc:docMk/>
            <pc:sldMk cId="4145261392" sldId="267"/>
            <ac:spMk id="12" creationId="{54F87340-B813-090A-7813-2C819C89CD82}"/>
          </ac:spMkLst>
        </pc:spChg>
        <pc:graphicFrameChg chg="del">
          <ac:chgData name="Lindsey Anderson" userId="6d4fb49d4867a9b1" providerId="LiveId" clId="{F0A47D6F-9E19-4FC0-80D3-5F56894DB65D}" dt="2023-04-17T19:39:03.965" v="13" actId="478"/>
          <ac:graphicFrameMkLst>
            <pc:docMk/>
            <pc:sldMk cId="4145261392" sldId="267"/>
            <ac:graphicFrameMk id="5" creationId="{00000000-0000-0000-0000-000000000000}"/>
          </ac:graphicFrameMkLst>
        </pc:graphicFrameChg>
        <pc:picChg chg="add mod">
          <ac:chgData name="Lindsey Anderson" userId="6d4fb49d4867a9b1" providerId="LiveId" clId="{F0A47D6F-9E19-4FC0-80D3-5F56894DB65D}" dt="2023-04-17T19:57:08.961" v="689" actId="1076"/>
          <ac:picMkLst>
            <pc:docMk/>
            <pc:sldMk cId="4145261392" sldId="267"/>
            <ac:picMk id="3074" creationId="{2D015BC6-773E-BB82-A622-6F34D658769C}"/>
          </ac:picMkLst>
        </pc:picChg>
        <pc:picChg chg="add mod">
          <ac:chgData name="Lindsey Anderson" userId="6d4fb49d4867a9b1" providerId="LiveId" clId="{F0A47D6F-9E19-4FC0-80D3-5F56894DB65D}" dt="2023-04-17T19:53:37.371" v="618" actId="1076"/>
          <ac:picMkLst>
            <pc:docMk/>
            <pc:sldMk cId="4145261392" sldId="267"/>
            <ac:picMk id="3076" creationId="{540584C6-573C-8375-57F1-44EA8D7EB968}"/>
          </ac:picMkLst>
        </pc:picChg>
        <pc:picChg chg="add mod">
          <ac:chgData name="Lindsey Anderson" userId="6d4fb49d4867a9b1" providerId="LiveId" clId="{F0A47D6F-9E19-4FC0-80D3-5F56894DB65D}" dt="2023-04-17T19:57:14.795" v="691" actId="1076"/>
          <ac:picMkLst>
            <pc:docMk/>
            <pc:sldMk cId="4145261392" sldId="267"/>
            <ac:picMk id="3078" creationId="{BE5170FD-AF79-0ACC-563F-974350DDC52E}"/>
          </ac:picMkLst>
        </pc:picChg>
        <pc:picChg chg="add mod">
          <ac:chgData name="Lindsey Anderson" userId="6d4fb49d4867a9b1" providerId="LiveId" clId="{F0A47D6F-9E19-4FC0-80D3-5F56894DB65D}" dt="2023-04-17T19:57:22.148" v="694" actId="1076"/>
          <ac:picMkLst>
            <pc:docMk/>
            <pc:sldMk cId="4145261392" sldId="267"/>
            <ac:picMk id="3080" creationId="{610018C6-7F16-A400-4C2B-1BB8485FB4B5}"/>
          </ac:picMkLst>
        </pc:picChg>
      </pc:sldChg>
      <pc:sldChg chg="addSp delSp modSp mod modTransition modClrScheme chgLayout">
        <pc:chgData name="Lindsey Anderson" userId="6d4fb49d4867a9b1" providerId="LiveId" clId="{F0A47D6F-9E19-4FC0-80D3-5F56894DB65D}" dt="2023-04-17T19:41:14.556" v="50"/>
        <pc:sldMkLst>
          <pc:docMk/>
          <pc:sldMk cId="1153027685" sldId="269"/>
        </pc:sldMkLst>
        <pc:spChg chg="del">
          <ac:chgData name="Lindsey Anderson" userId="6d4fb49d4867a9b1" providerId="LiveId" clId="{F0A47D6F-9E19-4FC0-80D3-5F56894DB65D}" dt="2023-04-17T19:39:26.939" v="17" actId="478"/>
          <ac:spMkLst>
            <pc:docMk/>
            <pc:sldMk cId="1153027685" sldId="269"/>
            <ac:spMk id="2" creationId="{00000000-0000-0000-0000-000000000000}"/>
          </ac:spMkLst>
        </pc:spChg>
        <pc:spChg chg="add mod">
          <ac:chgData name="Lindsey Anderson" userId="6d4fb49d4867a9b1" providerId="LiveId" clId="{F0A47D6F-9E19-4FC0-80D3-5F56894DB65D}" dt="2023-04-17T19:40:06.537" v="39" actId="1076"/>
          <ac:spMkLst>
            <pc:docMk/>
            <pc:sldMk cId="1153027685" sldId="269"/>
            <ac:spMk id="3" creationId="{32431295-D8E5-7D14-67B1-8CF192CBC199}"/>
          </ac:spMkLst>
        </pc:spChg>
        <pc:spChg chg="add del mod">
          <ac:chgData name="Lindsey Anderson" userId="6d4fb49d4867a9b1" providerId="LiveId" clId="{F0A47D6F-9E19-4FC0-80D3-5F56894DB65D}" dt="2023-04-17T19:39:28.279" v="18" actId="478"/>
          <ac:spMkLst>
            <pc:docMk/>
            <pc:sldMk cId="1153027685" sldId="269"/>
            <ac:spMk id="4" creationId="{68EAED09-0A92-4354-E8AD-A8039325E779}"/>
          </ac:spMkLst>
        </pc:spChg>
        <pc:spChg chg="add del mod">
          <ac:chgData name="Lindsey Anderson" userId="6d4fb49d4867a9b1" providerId="LiveId" clId="{F0A47D6F-9E19-4FC0-80D3-5F56894DB65D}" dt="2023-04-17T19:39:32.855" v="20" actId="478"/>
          <ac:spMkLst>
            <pc:docMk/>
            <pc:sldMk cId="1153027685" sldId="269"/>
            <ac:spMk id="6" creationId="{6EB4D5BE-4313-3240-E801-F9793E1C8FFC}"/>
          </ac:spMkLst>
        </pc:spChg>
        <pc:spChg chg="add mod">
          <ac:chgData name="Lindsey Anderson" userId="6d4fb49d4867a9b1" providerId="LiveId" clId="{F0A47D6F-9E19-4FC0-80D3-5F56894DB65D}" dt="2023-04-17T19:41:04.055" v="49" actId="1076"/>
          <ac:spMkLst>
            <pc:docMk/>
            <pc:sldMk cId="1153027685" sldId="269"/>
            <ac:spMk id="7" creationId="{91D707BC-7FCE-98FB-7E98-28A219BF8534}"/>
          </ac:spMkLst>
        </pc:spChg>
        <pc:graphicFrameChg chg="del">
          <ac:chgData name="Lindsey Anderson" userId="6d4fb49d4867a9b1" providerId="LiveId" clId="{F0A47D6F-9E19-4FC0-80D3-5F56894DB65D}" dt="2023-04-17T19:39:32.023" v="19" actId="478"/>
          <ac:graphicFrameMkLst>
            <pc:docMk/>
            <pc:sldMk cId="1153027685" sldId="269"/>
            <ac:graphicFrameMk id="9" creationId="{00000000-0000-0000-0000-000000000000}"/>
          </ac:graphicFrameMkLst>
        </pc:graphicFrameChg>
      </pc:sldChg>
      <pc:sldChg chg="addSp modSp mod modTransition">
        <pc:chgData name="Lindsey Anderson" userId="6d4fb49d4867a9b1" providerId="LiveId" clId="{F0A47D6F-9E19-4FC0-80D3-5F56894DB65D}" dt="2023-04-17T19:44:35.230" v="119"/>
        <pc:sldMkLst>
          <pc:docMk/>
          <pc:sldMk cId="3444435236" sldId="270"/>
        </pc:sldMkLst>
        <pc:spChg chg="mod">
          <ac:chgData name="Lindsey Anderson" userId="6d4fb49d4867a9b1" providerId="LiveId" clId="{F0A47D6F-9E19-4FC0-80D3-5F56894DB65D}" dt="2023-04-17T19:41:31.013" v="71" actId="1076"/>
          <ac:spMkLst>
            <pc:docMk/>
            <pc:sldMk cId="3444435236" sldId="270"/>
            <ac:spMk id="2" creationId="{00000000-0000-0000-0000-000000000000}"/>
          </ac:spMkLst>
        </pc:spChg>
        <pc:spChg chg="mod">
          <ac:chgData name="Lindsey Anderson" userId="6d4fb49d4867a9b1" providerId="LiveId" clId="{F0A47D6F-9E19-4FC0-80D3-5F56894DB65D}" dt="2023-04-17T19:42:00.424" v="97" actId="14100"/>
          <ac:spMkLst>
            <pc:docMk/>
            <pc:sldMk cId="3444435236" sldId="270"/>
            <ac:spMk id="3" creationId="{00000000-0000-0000-0000-000000000000}"/>
          </ac:spMkLst>
        </pc:spChg>
        <pc:picChg chg="add mod">
          <ac:chgData name="Lindsey Anderson" userId="6d4fb49d4867a9b1" providerId="LiveId" clId="{F0A47D6F-9E19-4FC0-80D3-5F56894DB65D}" dt="2023-04-17T19:42:51.403" v="103" actId="1076"/>
          <ac:picMkLst>
            <pc:docMk/>
            <pc:sldMk cId="3444435236" sldId="270"/>
            <ac:picMk id="2050" creationId="{8B4A838C-87A1-AD73-1613-78BF1FDDD05F}"/>
          </ac:picMkLst>
        </pc:picChg>
        <pc:picChg chg="add mod">
          <ac:chgData name="Lindsey Anderson" userId="6d4fb49d4867a9b1" providerId="LiveId" clId="{F0A47D6F-9E19-4FC0-80D3-5F56894DB65D}" dt="2023-04-17T19:44:29.465" v="118" actId="1076"/>
          <ac:picMkLst>
            <pc:docMk/>
            <pc:sldMk cId="3444435236" sldId="270"/>
            <ac:picMk id="2052" creationId="{C1A82F92-68B4-9CAF-C7B4-5FC1DC453C8B}"/>
          </ac:picMkLst>
        </pc:picChg>
        <pc:picChg chg="add mod">
          <ac:chgData name="Lindsey Anderson" userId="6d4fb49d4867a9b1" providerId="LiveId" clId="{F0A47D6F-9E19-4FC0-80D3-5F56894DB65D}" dt="2023-04-17T19:44:22.463" v="115" actId="1076"/>
          <ac:picMkLst>
            <pc:docMk/>
            <pc:sldMk cId="3444435236" sldId="270"/>
            <ac:picMk id="2054" creationId="{FB9FA68B-CE9C-FED5-DDDE-EC67DD130BA0}"/>
          </ac:picMkLst>
        </pc:picChg>
      </pc:sldChg>
      <pc:sldChg chg="del">
        <pc:chgData name="Lindsey Anderson" userId="6d4fb49d4867a9b1" providerId="LiveId" clId="{F0A47D6F-9E19-4FC0-80D3-5F56894DB65D}" dt="2023-04-17T19:39:20.119" v="16" actId="2696"/>
        <pc:sldMkLst>
          <pc:docMk/>
          <pc:sldMk cId="1475842300" sldId="271"/>
        </pc:sldMkLst>
      </pc:sldChg>
      <pc:sldChg chg="del">
        <pc:chgData name="Lindsey Anderson" userId="6d4fb49d4867a9b1" providerId="LiveId" clId="{F0A47D6F-9E19-4FC0-80D3-5F56894DB65D}" dt="2023-04-17T19:39:20.119" v="16" actId="2696"/>
        <pc:sldMkLst>
          <pc:docMk/>
          <pc:sldMk cId="215988672" sldId="272"/>
        </pc:sldMkLst>
      </pc:sldChg>
      <pc:sldChg chg="del">
        <pc:chgData name="Lindsey Anderson" userId="6d4fb49d4867a9b1" providerId="LiveId" clId="{F0A47D6F-9E19-4FC0-80D3-5F56894DB65D}" dt="2023-04-17T19:39:20.119" v="16" actId="2696"/>
        <pc:sldMkLst>
          <pc:docMk/>
          <pc:sldMk cId="3661180859" sldId="273"/>
        </pc:sldMkLst>
      </pc:sldChg>
      <pc:sldChg chg="del">
        <pc:chgData name="Lindsey Anderson" userId="6d4fb49d4867a9b1" providerId="LiveId" clId="{F0A47D6F-9E19-4FC0-80D3-5F56894DB65D}" dt="2023-04-17T19:39:20.119" v="16" actId="2696"/>
        <pc:sldMkLst>
          <pc:docMk/>
          <pc:sldMk cId="3232560146" sldId="274"/>
        </pc:sldMkLst>
      </pc:sldChg>
      <pc:sldChg chg="del">
        <pc:chgData name="Lindsey Anderson" userId="6d4fb49d4867a9b1" providerId="LiveId" clId="{F0A47D6F-9E19-4FC0-80D3-5F56894DB65D}" dt="2023-04-17T19:39:20.119" v="16" actId="2696"/>
        <pc:sldMkLst>
          <pc:docMk/>
          <pc:sldMk cId="1857640680" sldId="27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4/17/2023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4/17/2023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 descr="An empty placeholder to add an image. Click on the placeholder and select the image that you wish to add.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wFKK4gn78c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Pablo Picasso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25, 1881 – April 8, 1973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title="Let's learn about Pablo Picasso! 🎨 | Art History for Kids">
            <a:hlinkClick r:id="" action="ppaction://media"/>
            <a:extLst>
              <a:ext uri="{FF2B5EF4-FFF2-40B4-BE49-F238E27FC236}">
                <a16:creationId xmlns:a16="http://schemas.microsoft.com/office/drawing/2014/main" id="{B6AEFDD1-4CA6-1AFA-1BB8-51D399B7FB8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71600" y="0"/>
            <a:ext cx="906780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5257800" cy="685800"/>
          </a:xfrm>
        </p:spPr>
        <p:txBody>
          <a:bodyPr/>
          <a:lstStyle/>
          <a:p>
            <a:r>
              <a:rPr lang="en-US" dirty="0"/>
              <a:t>Life of Pablo Picasso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B4A5F4-CCFC-7890-3BB6-EDA9DCC54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09963"/>
            <a:ext cx="5873080" cy="4941455"/>
          </a:xfrm>
        </p:spPr>
        <p:txBody>
          <a:bodyPr/>
          <a:lstStyle/>
          <a:p>
            <a:r>
              <a:rPr lang="en-US" dirty="0"/>
              <a:t>At his baptism, Picasso was christened…</a:t>
            </a:r>
            <a:r>
              <a:rPr lang="es-ES" dirty="0"/>
              <a:t>Pablo Diego José Francisco de Paula Juan Nepomuceno María de los Remedios Cipriano de la Santísima Trinidad </a:t>
            </a:r>
            <a:r>
              <a:rPr lang="es-ES" dirty="0" err="1"/>
              <a:t>Martyr</a:t>
            </a:r>
            <a:r>
              <a:rPr lang="es-ES" dirty="0"/>
              <a:t> Patricio </a:t>
            </a:r>
            <a:r>
              <a:rPr lang="es-ES" dirty="0" err="1"/>
              <a:t>Clito</a:t>
            </a:r>
            <a:r>
              <a:rPr lang="es-ES" dirty="0"/>
              <a:t> Ruíz y Picasso</a:t>
            </a:r>
            <a:r>
              <a:rPr lang="en-US" dirty="0"/>
              <a:t> –                  		THAT’S 23  NAMES!!</a:t>
            </a:r>
          </a:p>
          <a:p>
            <a:r>
              <a:rPr lang="en-US" dirty="0"/>
              <a:t>Spanish painter from the 20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r>
              <a:rPr lang="en-US" dirty="0"/>
              <a:t>Picasso was a post-impressionism, surrealism &amp; cubist artist…he was very talented, and his “style” changed over the course of his career</a:t>
            </a:r>
          </a:p>
          <a:p>
            <a:r>
              <a:rPr lang="en-US" dirty="0"/>
              <a:t>He was one of the pioneers of the style Cubism</a:t>
            </a:r>
          </a:p>
          <a:p>
            <a:r>
              <a:rPr lang="en-US" dirty="0"/>
              <a:t>Picasso made over 50,000 pieces of artwork in his lifetime</a:t>
            </a:r>
          </a:p>
        </p:txBody>
      </p:sp>
      <p:pic>
        <p:nvPicPr>
          <p:cNvPr id="1026" name="Picture 2" descr="Pablo Picasso | Hypothetical Servants Wiki | Fandom">
            <a:extLst>
              <a:ext uri="{FF2B5EF4-FFF2-40B4-BE49-F238E27FC236}">
                <a16:creationId xmlns:a16="http://schemas.microsoft.com/office/drawing/2014/main" id="{BF1EACA9-7515-1483-F5A7-0959CD47C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4800"/>
            <a:ext cx="427288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190161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381000"/>
            <a:ext cx="2895600" cy="1143000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Art Work</a:t>
            </a:r>
            <a:endParaRPr sz="5400" dirty="0"/>
          </a:p>
        </p:txBody>
      </p:sp>
      <p:pic>
        <p:nvPicPr>
          <p:cNvPr id="3074" name="Picture 2" descr="10 Most Famous Paintings by Pablo Picasso | Arthive">
            <a:extLst>
              <a:ext uri="{FF2B5EF4-FFF2-40B4-BE49-F238E27FC236}">
                <a16:creationId xmlns:a16="http://schemas.microsoft.com/office/drawing/2014/main" id="{2D015BC6-773E-BB82-A622-6F34D6587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92" y="2967519"/>
            <a:ext cx="2773646" cy="337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095160-65C8-976F-AC18-F4D39F3AA38C}"/>
              </a:ext>
            </a:extLst>
          </p:cNvPr>
          <p:cNvSpPr txBox="1"/>
          <p:nvPr/>
        </p:nvSpPr>
        <p:spPr>
          <a:xfrm>
            <a:off x="200092" y="6345627"/>
            <a:ext cx="426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Weeping Woman (1937)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540584C6-573C-8375-57F1-44EA8D7EB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0"/>
            <a:ext cx="2724150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A8353B-579D-C900-50C5-6E659BB2AC05}"/>
              </a:ext>
            </a:extLst>
          </p:cNvPr>
          <p:cNvSpPr txBox="1"/>
          <p:nvPr/>
        </p:nvSpPr>
        <p:spPr>
          <a:xfrm>
            <a:off x="4800600" y="1905000"/>
            <a:ext cx="277314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Old Guitarist (1903-04)</a:t>
            </a:r>
          </a:p>
        </p:txBody>
      </p:sp>
      <p:pic>
        <p:nvPicPr>
          <p:cNvPr id="3078" name="Picture 6" descr="Pablo Picasso | Head of a Woman | The Metropolitan Museum of Art">
            <a:extLst>
              <a:ext uri="{FF2B5EF4-FFF2-40B4-BE49-F238E27FC236}">
                <a16:creationId xmlns:a16="http://schemas.microsoft.com/office/drawing/2014/main" id="{BE5170FD-AF79-0ACC-563F-974350DDC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48" y="131373"/>
            <a:ext cx="2514450" cy="301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164A89-F493-659F-40EB-9A9F02C00B72}"/>
              </a:ext>
            </a:extLst>
          </p:cNvPr>
          <p:cNvSpPr txBox="1"/>
          <p:nvPr/>
        </p:nvSpPr>
        <p:spPr>
          <a:xfrm>
            <a:off x="869112" y="895171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Head </a:t>
            </a:r>
          </a:p>
          <a:p>
            <a:r>
              <a:rPr lang="en-US" dirty="0"/>
              <a:t>of a Woman (1960)</a:t>
            </a:r>
          </a:p>
        </p:txBody>
      </p:sp>
      <p:pic>
        <p:nvPicPr>
          <p:cNvPr id="3080" name="Picture 8" descr="Pablo Picasso famous artworks - The Tragedy from the Blue Period">
            <a:extLst>
              <a:ext uri="{FF2B5EF4-FFF2-40B4-BE49-F238E27FC236}">
                <a16:creationId xmlns:a16="http://schemas.microsoft.com/office/drawing/2014/main" id="{610018C6-7F16-A400-4C2B-1BB8485FB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14923"/>
            <a:ext cx="3866898" cy="586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F87340-B813-090A-7813-2C819C89CD82}"/>
              </a:ext>
            </a:extLst>
          </p:cNvPr>
          <p:cNvSpPr txBox="1"/>
          <p:nvPr/>
        </p:nvSpPr>
        <p:spPr>
          <a:xfrm>
            <a:off x="7724710" y="6248400"/>
            <a:ext cx="446729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The Tragedy (1903) – during his “Blue Period”</a:t>
            </a:r>
          </a:p>
        </p:txBody>
      </p:sp>
    </p:spTree>
    <p:extLst>
      <p:ext uri="{BB962C8B-B14F-4D97-AF65-F5344CB8AC3E}">
        <p14:creationId xmlns:p14="http://schemas.microsoft.com/office/powerpoint/2010/main" val="4145261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2431295-D8E5-7D14-67B1-8CF192CBC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6248400" cy="914400"/>
          </a:xfrm>
        </p:spPr>
        <p:txBody>
          <a:bodyPr>
            <a:noAutofit/>
          </a:bodyPr>
          <a:lstStyle/>
          <a:p>
            <a:r>
              <a:rPr lang="en-US" sz="6600" dirty="0"/>
              <a:t>Discussion…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D707BC-7FCE-98FB-7E98-28A219BF8534}"/>
              </a:ext>
            </a:extLst>
          </p:cNvPr>
          <p:cNvSpPr txBox="1"/>
          <p:nvPr/>
        </p:nvSpPr>
        <p:spPr>
          <a:xfrm>
            <a:off x="1752600" y="1676400"/>
            <a:ext cx="97536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800" dirty="0">
                <a:latin typeface="+mj-lt"/>
              </a:rPr>
              <a:t>What’s going on in this artwork?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800" dirty="0">
                <a:latin typeface="+mj-lt"/>
              </a:rPr>
              <a:t>What was your first reaction to this artwork? Why do you think you had the reaction? 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800" dirty="0">
                <a:latin typeface="+mj-lt"/>
              </a:rPr>
              <a:t>Does your opinion about the artwork change the longer you look at it? Why?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800" dirty="0">
                <a:latin typeface="+mj-lt"/>
              </a:rPr>
              <a:t>Describe the lines in this artwork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800" dirty="0">
                <a:latin typeface="+mj-lt"/>
              </a:rPr>
              <a:t>What verbs would you use to describe this artwork?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027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1219200"/>
          </a:xfrm>
        </p:spPr>
        <p:txBody>
          <a:bodyPr/>
          <a:lstStyle/>
          <a:p>
            <a:r>
              <a:rPr lang="en-US" dirty="0"/>
              <a:t>Today’s Lesson…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524001"/>
            <a:ext cx="5486400" cy="609599"/>
          </a:xfrm>
        </p:spPr>
        <p:txBody>
          <a:bodyPr>
            <a:normAutofit/>
          </a:bodyPr>
          <a:lstStyle/>
          <a:p>
            <a:r>
              <a:rPr lang="en-US" sz="3200" dirty="0"/>
              <a:t>Self Portrait Collages</a:t>
            </a:r>
            <a:endParaRPr sz="3200" dirty="0"/>
          </a:p>
        </p:txBody>
      </p:sp>
      <p:pic>
        <p:nvPicPr>
          <p:cNvPr id="2050" name="Picture 2" descr="How to Make Pablo Picasso Collages for Kids">
            <a:extLst>
              <a:ext uri="{FF2B5EF4-FFF2-40B4-BE49-F238E27FC236}">
                <a16:creationId xmlns:a16="http://schemas.microsoft.com/office/drawing/2014/main" id="{8B4A838C-87A1-AD73-1613-78BF1FDDD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6" r="10193" b="10193"/>
          <a:stretch/>
        </p:blipFill>
        <p:spPr bwMode="auto">
          <a:xfrm>
            <a:off x="459159" y="2362200"/>
            <a:ext cx="3122241" cy="383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To Make Pablo Picasso Collages For Kids | senad.co.id">
            <a:extLst>
              <a:ext uri="{FF2B5EF4-FFF2-40B4-BE49-F238E27FC236}">
                <a16:creationId xmlns:a16="http://schemas.microsoft.com/office/drawing/2014/main" id="{C1A82F92-68B4-9CAF-C7B4-5FC1DC453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347799"/>
            <a:ext cx="3122241" cy="391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asso Faces - Easy Art for Kids - Arty Crafty Kids">
            <a:extLst>
              <a:ext uri="{FF2B5EF4-FFF2-40B4-BE49-F238E27FC236}">
                <a16:creationId xmlns:a16="http://schemas.microsoft.com/office/drawing/2014/main" id="{FB9FA68B-CE9C-FED5-DDDE-EC67DD130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395177"/>
            <a:ext cx="3772620" cy="377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435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901026.potx" id="{FD85E87A-7813-4F67-9E59-69B5487A1910}" vid="{BDF94C36-3ACF-4CF1-939F-F4211E6D666F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204</Words>
  <Application>Microsoft Office PowerPoint</Application>
  <PresentationFormat>Widescreen</PresentationFormat>
  <Paragraphs>22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Candara</vt:lpstr>
      <vt:lpstr>Consolas</vt:lpstr>
      <vt:lpstr>Wingdings</vt:lpstr>
      <vt:lpstr>Tech Computer 16x9</vt:lpstr>
      <vt:lpstr>Pablo Picasso</vt:lpstr>
      <vt:lpstr>PowerPoint Presentation</vt:lpstr>
      <vt:lpstr>Life of Pablo Picasso</vt:lpstr>
      <vt:lpstr>Art Work</vt:lpstr>
      <vt:lpstr>Discussion…</vt:lpstr>
      <vt:lpstr>Today’s Lesson…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Pablo Picasso</dc:title>
  <dc:creator>Lindsey Anderson</dc:creator>
  <cp:lastModifiedBy>Lindsey Anderson</cp:lastModifiedBy>
  <cp:revision>1</cp:revision>
  <dcterms:created xsi:type="dcterms:W3CDTF">2023-04-17T19:34:05Z</dcterms:created>
  <dcterms:modified xsi:type="dcterms:W3CDTF">2023-04-17T19:59:30Z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