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sldIdLst>
    <p:sldId id="302" r:id="rId5"/>
    <p:sldId id="311" r:id="rId6"/>
    <p:sldId id="303" r:id="rId7"/>
    <p:sldId id="280" r:id="rId8"/>
    <p:sldId id="310" r:id="rId9"/>
    <p:sldId id="3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9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orient="horz" pos="3552" userDrawn="1">
          <p15:clr>
            <a:srgbClr val="A4A3A4"/>
          </p15:clr>
        </p15:guide>
        <p15:guide id="5" orient="horz" pos="768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9" pos="3648" userDrawn="1">
          <p15:clr>
            <a:srgbClr val="A4A3A4"/>
          </p15:clr>
        </p15:guide>
        <p15:guide id="10" orient="horz" pos="1536" userDrawn="1">
          <p15:clr>
            <a:srgbClr val="A4A3A4"/>
          </p15:clr>
        </p15:guide>
        <p15:guide id="11" orient="horz" pos="1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56338-E587-4D88-90A6-8B86158651DF}" v="66" dt="2023-07-28T04:21:45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01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pos="7296"/>
        <p:guide pos="384"/>
        <p:guide orient="horz" pos="528"/>
        <p:guide orient="horz" pos="3552"/>
        <p:guide orient="horz" pos="768"/>
        <p:guide pos="4032"/>
        <p:guide pos="3648"/>
        <p:guide orient="horz" pos="1536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99B56338-E587-4D88-90A6-8B86158651DF}"/>
    <pc:docChg chg="undo custSel delSld modSld">
      <pc:chgData name="Lindsey Anderson" userId="6d4fb49d4867a9b1" providerId="LiveId" clId="{99B56338-E587-4D88-90A6-8B86158651DF}" dt="2023-07-28T04:21:45.960" v="388" actId="1076"/>
      <pc:docMkLst>
        <pc:docMk/>
      </pc:docMkLst>
      <pc:sldChg chg="addSp delSp modSp mod modTransition">
        <pc:chgData name="Lindsey Anderson" userId="6d4fb49d4867a9b1" providerId="LiveId" clId="{99B56338-E587-4D88-90A6-8B86158651DF}" dt="2023-07-28T04:21:45.960" v="388" actId="1076"/>
        <pc:sldMkLst>
          <pc:docMk/>
          <pc:sldMk cId="3308071976" sldId="280"/>
        </pc:sldMkLst>
        <pc:spChg chg="mod">
          <ac:chgData name="Lindsey Anderson" userId="6d4fb49d4867a9b1" providerId="LiveId" clId="{99B56338-E587-4D88-90A6-8B86158651DF}" dt="2023-07-28T04:17:57.099" v="331" actId="1076"/>
          <ac:spMkLst>
            <pc:docMk/>
            <pc:sldMk cId="3308071976" sldId="280"/>
            <ac:spMk id="2" creationId="{51DF3D98-3C30-4CFC-8643-C81E829C8C25}"/>
          </ac:spMkLst>
        </pc:spChg>
        <pc:spChg chg="del">
          <ac:chgData name="Lindsey Anderson" userId="6d4fb49d4867a9b1" providerId="LiveId" clId="{99B56338-E587-4D88-90A6-8B86158651DF}" dt="2023-07-28T03:57:26.759" v="117" actId="478"/>
          <ac:spMkLst>
            <pc:docMk/>
            <pc:sldMk cId="3308071976" sldId="280"/>
            <ac:spMk id="3" creationId="{A068D447-28D3-4F5F-B2DC-FD67E9015868}"/>
          </ac:spMkLst>
        </pc:spChg>
        <pc:spChg chg="add del mod">
          <ac:chgData name="Lindsey Anderson" userId="6d4fb49d4867a9b1" providerId="LiveId" clId="{99B56338-E587-4D88-90A6-8B86158651DF}" dt="2023-07-28T03:57:28.875" v="118" actId="478"/>
          <ac:spMkLst>
            <pc:docMk/>
            <pc:sldMk cId="3308071976" sldId="280"/>
            <ac:spMk id="5" creationId="{D48B19FC-2217-026F-FB52-6F6C1190ECFE}"/>
          </ac:spMkLst>
        </pc:spChg>
        <pc:spChg chg="add mod">
          <ac:chgData name="Lindsey Anderson" userId="6d4fb49d4867a9b1" providerId="LiveId" clId="{99B56338-E587-4D88-90A6-8B86158651DF}" dt="2023-07-28T04:21:40.426" v="386" actId="1076"/>
          <ac:spMkLst>
            <pc:docMk/>
            <pc:sldMk cId="3308071976" sldId="280"/>
            <ac:spMk id="6" creationId="{C50A8020-869D-4FC4-A25F-A961E6197BAF}"/>
          </ac:spMkLst>
        </pc:spChg>
        <pc:spChg chg="add mod">
          <ac:chgData name="Lindsey Anderson" userId="6d4fb49d4867a9b1" providerId="LiveId" clId="{99B56338-E587-4D88-90A6-8B86158651DF}" dt="2023-07-28T04:20:33.525" v="363" actId="1076"/>
          <ac:spMkLst>
            <pc:docMk/>
            <pc:sldMk cId="3308071976" sldId="280"/>
            <ac:spMk id="7" creationId="{0AB31A7D-6CA8-41A3-9086-4EA416D1E5C4}"/>
          </ac:spMkLst>
        </pc:spChg>
        <pc:spChg chg="add mod">
          <ac:chgData name="Lindsey Anderson" userId="6d4fb49d4867a9b1" providerId="LiveId" clId="{99B56338-E587-4D88-90A6-8B86158651DF}" dt="2023-07-28T04:20:37.560" v="364" actId="1076"/>
          <ac:spMkLst>
            <pc:docMk/>
            <pc:sldMk cId="3308071976" sldId="280"/>
            <ac:spMk id="8" creationId="{343855A1-D8E2-EF1D-4B7E-21CA3B8B2AC2}"/>
          </ac:spMkLst>
        </pc:spChg>
        <pc:spChg chg="add mod">
          <ac:chgData name="Lindsey Anderson" userId="6d4fb49d4867a9b1" providerId="LiveId" clId="{99B56338-E587-4D88-90A6-8B86158651DF}" dt="2023-07-28T04:21:33.775" v="383" actId="1076"/>
          <ac:spMkLst>
            <pc:docMk/>
            <pc:sldMk cId="3308071976" sldId="280"/>
            <ac:spMk id="9" creationId="{039362CF-9414-A62F-025B-EC93B186FD90}"/>
          </ac:spMkLst>
        </pc:spChg>
        <pc:picChg chg="add mod">
          <ac:chgData name="Lindsey Anderson" userId="6d4fb49d4867a9b1" providerId="LiveId" clId="{99B56338-E587-4D88-90A6-8B86158651DF}" dt="2023-07-28T04:21:43.273" v="387" actId="1076"/>
          <ac:picMkLst>
            <pc:docMk/>
            <pc:sldMk cId="3308071976" sldId="280"/>
            <ac:picMk id="3074" creationId="{F12C4FA5-42DC-09B8-75BD-F92D2B2C09F1}"/>
          </ac:picMkLst>
        </pc:picChg>
        <pc:picChg chg="add mod">
          <ac:chgData name="Lindsey Anderson" userId="6d4fb49d4867a9b1" providerId="LiveId" clId="{99B56338-E587-4D88-90A6-8B86158651DF}" dt="2023-07-28T04:20:28.896" v="362" actId="14100"/>
          <ac:picMkLst>
            <pc:docMk/>
            <pc:sldMk cId="3308071976" sldId="280"/>
            <ac:picMk id="3076" creationId="{354A3412-3468-F540-B573-B48FAB2EFDBC}"/>
          </ac:picMkLst>
        </pc:picChg>
        <pc:picChg chg="add mod">
          <ac:chgData name="Lindsey Anderson" userId="6d4fb49d4867a9b1" providerId="LiveId" clId="{99B56338-E587-4D88-90A6-8B86158651DF}" dt="2023-07-28T04:20:39.804" v="365" actId="1076"/>
          <ac:picMkLst>
            <pc:docMk/>
            <pc:sldMk cId="3308071976" sldId="280"/>
            <ac:picMk id="3078" creationId="{E58894D4-040D-A8D4-6192-6EFBB242911B}"/>
          </ac:picMkLst>
        </pc:picChg>
        <pc:picChg chg="add del mod">
          <ac:chgData name="Lindsey Anderson" userId="6d4fb49d4867a9b1" providerId="LiveId" clId="{99B56338-E587-4D88-90A6-8B86158651DF}" dt="2023-07-28T04:20:10.019" v="354"/>
          <ac:picMkLst>
            <pc:docMk/>
            <pc:sldMk cId="3308071976" sldId="280"/>
            <ac:picMk id="3080" creationId="{66907B63-74F3-81E7-3989-57959A9FB8F4}"/>
          </ac:picMkLst>
        </pc:picChg>
        <pc:picChg chg="add mod">
          <ac:chgData name="Lindsey Anderson" userId="6d4fb49d4867a9b1" providerId="LiveId" clId="{99B56338-E587-4D88-90A6-8B86158651DF}" dt="2023-07-28T04:21:45.960" v="388" actId="1076"/>
          <ac:picMkLst>
            <pc:docMk/>
            <pc:sldMk cId="3308071976" sldId="280"/>
            <ac:picMk id="3082" creationId="{4AD5A2FF-72B7-1BC0-A68D-AF2899377E32}"/>
          </ac:picMkLst>
        </pc:picChg>
      </pc:sldChg>
      <pc:sldChg chg="del">
        <pc:chgData name="Lindsey Anderson" userId="6d4fb49d4867a9b1" providerId="LiveId" clId="{99B56338-E587-4D88-90A6-8B86158651DF}" dt="2023-07-28T03:57:48.632" v="119" actId="2696"/>
        <pc:sldMkLst>
          <pc:docMk/>
          <pc:sldMk cId="3054500271" sldId="301"/>
        </pc:sldMkLst>
      </pc:sldChg>
      <pc:sldChg chg="addSp delSp modSp mod">
        <pc:chgData name="Lindsey Anderson" userId="6d4fb49d4867a9b1" providerId="LiveId" clId="{99B56338-E587-4D88-90A6-8B86158651DF}" dt="2023-07-28T03:51:20.620" v="45" actId="20577"/>
        <pc:sldMkLst>
          <pc:docMk/>
          <pc:sldMk cId="3307162523" sldId="302"/>
        </pc:sldMkLst>
        <pc:spChg chg="mod">
          <ac:chgData name="Lindsey Anderson" userId="6d4fb49d4867a9b1" providerId="LiveId" clId="{99B56338-E587-4D88-90A6-8B86158651DF}" dt="2023-07-28T03:50:17.123" v="7" actId="14100"/>
          <ac:spMkLst>
            <pc:docMk/>
            <pc:sldMk cId="3307162523" sldId="302"/>
            <ac:spMk id="4" creationId="{25F4EFB8-B32B-E305-CA40-1BDEF9E3C5D6}"/>
          </ac:spMkLst>
        </pc:spChg>
        <pc:spChg chg="mod">
          <ac:chgData name="Lindsey Anderson" userId="6d4fb49d4867a9b1" providerId="LiveId" clId="{99B56338-E587-4D88-90A6-8B86158651DF}" dt="2023-07-28T03:51:20.620" v="45" actId="20577"/>
          <ac:spMkLst>
            <pc:docMk/>
            <pc:sldMk cId="3307162523" sldId="302"/>
            <ac:spMk id="5" creationId="{3602EF04-C343-BFD2-AB41-A62063075783}"/>
          </ac:spMkLst>
        </pc:spChg>
        <pc:picChg chg="add del mod">
          <ac:chgData name="Lindsey Anderson" userId="6d4fb49d4867a9b1" providerId="LiveId" clId="{99B56338-E587-4D88-90A6-8B86158651DF}" dt="2023-07-28T03:50:18.792" v="8"/>
          <ac:picMkLst>
            <pc:docMk/>
            <pc:sldMk cId="3307162523" sldId="302"/>
            <ac:picMk id="1026" creationId="{43157F83-BEF5-788A-CE20-D93B7D7AE1DC}"/>
          </ac:picMkLst>
        </pc:picChg>
        <pc:picChg chg="add mod">
          <ac:chgData name="Lindsey Anderson" userId="6d4fb49d4867a9b1" providerId="LiveId" clId="{99B56338-E587-4D88-90A6-8B86158651DF}" dt="2023-07-28T03:50:36.566" v="15" actId="1076"/>
          <ac:picMkLst>
            <pc:docMk/>
            <pc:sldMk cId="3307162523" sldId="302"/>
            <ac:picMk id="1028" creationId="{09363860-3F7E-F7B6-2342-76A254C4998D}"/>
          </ac:picMkLst>
        </pc:picChg>
      </pc:sldChg>
      <pc:sldChg chg="addSp delSp modSp mod modTransition">
        <pc:chgData name="Lindsey Anderson" userId="6d4fb49d4867a9b1" providerId="LiveId" clId="{99B56338-E587-4D88-90A6-8B86158651DF}" dt="2023-07-28T04:01:33.955" v="146"/>
        <pc:sldMkLst>
          <pc:docMk/>
          <pc:sldMk cId="4220525341" sldId="303"/>
        </pc:sldMkLst>
        <pc:spChg chg="mod">
          <ac:chgData name="Lindsey Anderson" userId="6d4fb49d4867a9b1" providerId="LiveId" clId="{99B56338-E587-4D88-90A6-8B86158651DF}" dt="2023-07-28T03:51:48.572" v="47" actId="1076"/>
          <ac:spMkLst>
            <pc:docMk/>
            <pc:sldMk cId="4220525341" sldId="303"/>
            <ac:spMk id="4" creationId="{07775003-C8C2-57FA-C8D5-99577C44F58A}"/>
          </ac:spMkLst>
        </pc:spChg>
        <pc:spChg chg="del mod">
          <ac:chgData name="Lindsey Anderson" userId="6d4fb49d4867a9b1" providerId="LiveId" clId="{99B56338-E587-4D88-90A6-8B86158651DF}" dt="2023-07-28T03:52:56.633" v="52" actId="478"/>
          <ac:spMkLst>
            <pc:docMk/>
            <pc:sldMk cId="4220525341" sldId="303"/>
            <ac:spMk id="5" creationId="{95D67805-CCBD-8182-540F-93068A90C4E8}"/>
          </ac:spMkLst>
        </pc:spChg>
        <pc:spChg chg="add del mod">
          <ac:chgData name="Lindsey Anderson" userId="6d4fb49d4867a9b1" providerId="LiveId" clId="{99B56338-E587-4D88-90A6-8B86158651DF}" dt="2023-07-28T03:52:57.611" v="53" actId="478"/>
          <ac:spMkLst>
            <pc:docMk/>
            <pc:sldMk cId="4220525341" sldId="303"/>
            <ac:spMk id="7" creationId="{03896B07-F6B0-9300-7D2C-3DCF474BBDDC}"/>
          </ac:spMkLst>
        </pc:spChg>
        <pc:spChg chg="add mod">
          <ac:chgData name="Lindsey Anderson" userId="6d4fb49d4867a9b1" providerId="LiveId" clId="{99B56338-E587-4D88-90A6-8B86158651DF}" dt="2023-07-28T03:57:02.635" v="105" actId="313"/>
          <ac:spMkLst>
            <pc:docMk/>
            <pc:sldMk cId="4220525341" sldId="303"/>
            <ac:spMk id="8" creationId="{DAD48C24-0470-61E8-D5FE-95F9A8A425B9}"/>
          </ac:spMkLst>
        </pc:spChg>
        <pc:picChg chg="add mod">
          <ac:chgData name="Lindsey Anderson" userId="6d4fb49d4867a9b1" providerId="LiveId" clId="{99B56338-E587-4D88-90A6-8B86158651DF}" dt="2023-07-28T03:52:29.566" v="50" actId="1076"/>
          <ac:picMkLst>
            <pc:docMk/>
            <pc:sldMk cId="4220525341" sldId="303"/>
            <ac:picMk id="2050" creationId="{D7360C09-2EBD-3C40-BEB8-6986012A971C}"/>
          </ac:picMkLst>
        </pc:picChg>
      </pc:sldChg>
      <pc:sldChg chg="del">
        <pc:chgData name="Lindsey Anderson" userId="6d4fb49d4867a9b1" providerId="LiveId" clId="{99B56338-E587-4D88-90A6-8B86158651DF}" dt="2023-07-28T03:57:48.632" v="119" actId="2696"/>
        <pc:sldMkLst>
          <pc:docMk/>
          <pc:sldMk cId="772267823" sldId="305"/>
        </pc:sldMkLst>
      </pc:sldChg>
      <pc:sldChg chg="addSp delSp modSp mod modTransition modAnim">
        <pc:chgData name="Lindsey Anderson" userId="6d4fb49d4867a9b1" providerId="LiveId" clId="{99B56338-E587-4D88-90A6-8B86158651DF}" dt="2023-07-28T04:15:07.244" v="317" actId="20577"/>
        <pc:sldMkLst>
          <pc:docMk/>
          <pc:sldMk cId="4028410468" sldId="306"/>
        </pc:sldMkLst>
        <pc:spChg chg="del">
          <ac:chgData name="Lindsey Anderson" userId="6d4fb49d4867a9b1" providerId="LiveId" clId="{99B56338-E587-4D88-90A6-8B86158651DF}" dt="2023-07-28T04:01:52.843" v="147" actId="478"/>
          <ac:spMkLst>
            <pc:docMk/>
            <pc:sldMk cId="4028410468" sldId="306"/>
            <ac:spMk id="2" creationId="{91A8AD5F-DCF2-F71C-E7E2-C2FD42878531}"/>
          </ac:spMkLst>
        </pc:spChg>
        <pc:spChg chg="add del mod">
          <ac:chgData name="Lindsey Anderson" userId="6d4fb49d4867a9b1" providerId="LiveId" clId="{99B56338-E587-4D88-90A6-8B86158651DF}" dt="2023-07-28T04:02:02.870" v="172" actId="478"/>
          <ac:spMkLst>
            <pc:docMk/>
            <pc:sldMk cId="4028410468" sldId="306"/>
            <ac:spMk id="5" creationId="{1149B3A9-8EFD-7FE4-1319-CA5E2864BCF8}"/>
          </ac:spMkLst>
        </pc:spChg>
        <pc:spChg chg="add del mod">
          <ac:chgData name="Lindsey Anderson" userId="6d4fb49d4867a9b1" providerId="LiveId" clId="{99B56338-E587-4D88-90A6-8B86158651DF}" dt="2023-07-28T04:02:04.876" v="174" actId="478"/>
          <ac:spMkLst>
            <pc:docMk/>
            <pc:sldMk cId="4028410468" sldId="306"/>
            <ac:spMk id="7" creationId="{92286800-EC0C-B744-7394-6B26315B09CB}"/>
          </ac:spMkLst>
        </pc:spChg>
        <pc:spChg chg="del">
          <ac:chgData name="Lindsey Anderson" userId="6d4fb49d4867a9b1" providerId="LiveId" clId="{99B56338-E587-4D88-90A6-8B86158651DF}" dt="2023-07-28T04:02:13.561" v="179" actId="478"/>
          <ac:spMkLst>
            <pc:docMk/>
            <pc:sldMk cId="4028410468" sldId="306"/>
            <ac:spMk id="8" creationId="{F07ACA27-076A-FAA7-417C-5BC0A85F36AF}"/>
          </ac:spMkLst>
        </pc:spChg>
        <pc:spChg chg="del">
          <ac:chgData name="Lindsey Anderson" userId="6d4fb49d4867a9b1" providerId="LiveId" clId="{99B56338-E587-4D88-90A6-8B86158651DF}" dt="2023-07-28T04:02:13.561" v="179" actId="478"/>
          <ac:spMkLst>
            <pc:docMk/>
            <pc:sldMk cId="4028410468" sldId="306"/>
            <ac:spMk id="9" creationId="{D59ACCB8-2E44-8B01-9BCD-7AD37DA20F2E}"/>
          </ac:spMkLst>
        </pc:spChg>
        <pc:spChg chg="del">
          <ac:chgData name="Lindsey Anderson" userId="6d4fb49d4867a9b1" providerId="LiveId" clId="{99B56338-E587-4D88-90A6-8B86158651DF}" dt="2023-07-28T04:02:13.561" v="179" actId="478"/>
          <ac:spMkLst>
            <pc:docMk/>
            <pc:sldMk cId="4028410468" sldId="306"/>
            <ac:spMk id="10" creationId="{5670C16D-9661-482A-986D-0D6CB98AB869}"/>
          </ac:spMkLst>
        </pc:spChg>
        <pc:spChg chg="del">
          <ac:chgData name="Lindsey Anderson" userId="6d4fb49d4867a9b1" providerId="LiveId" clId="{99B56338-E587-4D88-90A6-8B86158651DF}" dt="2023-07-28T04:02:13.561" v="179" actId="478"/>
          <ac:spMkLst>
            <pc:docMk/>
            <pc:sldMk cId="4028410468" sldId="306"/>
            <ac:spMk id="11" creationId="{22115526-AEC6-C024-712E-E6CC8FB60E4D}"/>
          </ac:spMkLst>
        </pc:spChg>
        <pc:spChg chg="del">
          <ac:chgData name="Lindsey Anderson" userId="6d4fb49d4867a9b1" providerId="LiveId" clId="{99B56338-E587-4D88-90A6-8B86158651DF}" dt="2023-07-28T04:02:13.561" v="179" actId="478"/>
          <ac:spMkLst>
            <pc:docMk/>
            <pc:sldMk cId="4028410468" sldId="306"/>
            <ac:spMk id="12" creationId="{E26CB388-D0E5-9548-A57B-8A5352089E15}"/>
          </ac:spMkLst>
        </pc:spChg>
        <pc:spChg chg="del">
          <ac:chgData name="Lindsey Anderson" userId="6d4fb49d4867a9b1" providerId="LiveId" clId="{99B56338-E587-4D88-90A6-8B86158651DF}" dt="2023-07-28T04:02:13.561" v="179" actId="478"/>
          <ac:spMkLst>
            <pc:docMk/>
            <pc:sldMk cId="4028410468" sldId="306"/>
            <ac:spMk id="13" creationId="{7DA1EEF4-1C46-B9FD-302F-61FC0265F748}"/>
          </ac:spMkLst>
        </pc:spChg>
        <pc:spChg chg="del">
          <ac:chgData name="Lindsey Anderson" userId="6d4fb49d4867a9b1" providerId="LiveId" clId="{99B56338-E587-4D88-90A6-8B86158651DF}" dt="2023-07-28T04:02:13.561" v="179" actId="478"/>
          <ac:spMkLst>
            <pc:docMk/>
            <pc:sldMk cId="4028410468" sldId="306"/>
            <ac:spMk id="14" creationId="{519D9E81-2623-349E-904D-8BF6ECE353BA}"/>
          </ac:spMkLst>
        </pc:spChg>
        <pc:spChg chg="del">
          <ac:chgData name="Lindsey Anderson" userId="6d4fb49d4867a9b1" providerId="LiveId" clId="{99B56338-E587-4D88-90A6-8B86158651DF}" dt="2023-07-28T04:02:13.561" v="179" actId="478"/>
          <ac:spMkLst>
            <pc:docMk/>
            <pc:sldMk cId="4028410468" sldId="306"/>
            <ac:spMk id="15" creationId="{2FC00352-D201-B54A-FE76-985161F19FEC}"/>
          </ac:spMkLst>
        </pc:spChg>
        <pc:spChg chg="mod">
          <ac:chgData name="Lindsey Anderson" userId="6d4fb49d4867a9b1" providerId="LiveId" clId="{99B56338-E587-4D88-90A6-8B86158651DF}" dt="2023-07-28T04:01:58.956" v="170" actId="5793"/>
          <ac:spMkLst>
            <pc:docMk/>
            <pc:sldMk cId="4028410468" sldId="306"/>
            <ac:spMk id="16" creationId="{599B5F29-ED3B-9B44-DBBE-FD28EE7733A7}"/>
          </ac:spMkLst>
        </pc:spChg>
        <pc:spChg chg="add del mod">
          <ac:chgData name="Lindsey Anderson" userId="6d4fb49d4867a9b1" providerId="LiveId" clId="{99B56338-E587-4D88-90A6-8B86158651DF}" dt="2023-07-28T04:02:07.334" v="176" actId="478"/>
          <ac:spMkLst>
            <pc:docMk/>
            <pc:sldMk cId="4028410468" sldId="306"/>
            <ac:spMk id="19" creationId="{EC5C8419-1392-1BB2-E19F-90065CC2C133}"/>
          </ac:spMkLst>
        </pc:spChg>
        <pc:spChg chg="add del mod">
          <ac:chgData name="Lindsey Anderson" userId="6d4fb49d4867a9b1" providerId="LiveId" clId="{99B56338-E587-4D88-90A6-8B86158651DF}" dt="2023-07-28T04:02:09.420" v="178" actId="478"/>
          <ac:spMkLst>
            <pc:docMk/>
            <pc:sldMk cId="4028410468" sldId="306"/>
            <ac:spMk id="23" creationId="{C6325558-7FC4-C58A-40E6-B7834B30FB04}"/>
          </ac:spMkLst>
        </pc:spChg>
        <pc:spChg chg="add del mod">
          <ac:chgData name="Lindsey Anderson" userId="6d4fb49d4867a9b1" providerId="LiveId" clId="{99B56338-E587-4D88-90A6-8B86158651DF}" dt="2023-07-28T04:02:16.087" v="180" actId="478"/>
          <ac:spMkLst>
            <pc:docMk/>
            <pc:sldMk cId="4028410468" sldId="306"/>
            <ac:spMk id="26" creationId="{C6395011-2F31-D398-B9C6-5AE18BA4D7F5}"/>
          </ac:spMkLst>
        </pc:spChg>
        <pc:spChg chg="add del mod">
          <ac:chgData name="Lindsey Anderson" userId="6d4fb49d4867a9b1" providerId="LiveId" clId="{99B56338-E587-4D88-90A6-8B86158651DF}" dt="2023-07-28T04:02:16.087" v="180" actId="478"/>
          <ac:spMkLst>
            <pc:docMk/>
            <pc:sldMk cId="4028410468" sldId="306"/>
            <ac:spMk id="28" creationId="{A5808A24-3AEA-EAED-1A28-1290B9655B9D}"/>
          </ac:spMkLst>
        </pc:spChg>
        <pc:spChg chg="add del mod">
          <ac:chgData name="Lindsey Anderson" userId="6d4fb49d4867a9b1" providerId="LiveId" clId="{99B56338-E587-4D88-90A6-8B86158651DF}" dt="2023-07-28T04:02:16.087" v="180" actId="478"/>
          <ac:spMkLst>
            <pc:docMk/>
            <pc:sldMk cId="4028410468" sldId="306"/>
            <ac:spMk id="30" creationId="{A234CF03-CBD3-1973-5686-2BCAF828D331}"/>
          </ac:spMkLst>
        </pc:spChg>
        <pc:spChg chg="add del mod">
          <ac:chgData name="Lindsey Anderson" userId="6d4fb49d4867a9b1" providerId="LiveId" clId="{99B56338-E587-4D88-90A6-8B86158651DF}" dt="2023-07-28T04:02:16.087" v="180" actId="478"/>
          <ac:spMkLst>
            <pc:docMk/>
            <pc:sldMk cId="4028410468" sldId="306"/>
            <ac:spMk id="32" creationId="{597A4035-87BA-19E6-8FB8-2EE8BA3D045D}"/>
          </ac:spMkLst>
        </pc:spChg>
        <pc:spChg chg="add del mod">
          <ac:chgData name="Lindsey Anderson" userId="6d4fb49d4867a9b1" providerId="LiveId" clId="{99B56338-E587-4D88-90A6-8B86158651DF}" dt="2023-07-28T04:02:16.087" v="180" actId="478"/>
          <ac:spMkLst>
            <pc:docMk/>
            <pc:sldMk cId="4028410468" sldId="306"/>
            <ac:spMk id="34" creationId="{98001859-4896-4955-E26A-CBBC56D48D5B}"/>
          </ac:spMkLst>
        </pc:spChg>
        <pc:spChg chg="add del mod">
          <ac:chgData name="Lindsey Anderson" userId="6d4fb49d4867a9b1" providerId="LiveId" clId="{99B56338-E587-4D88-90A6-8B86158651DF}" dt="2023-07-28T04:02:16.087" v="180" actId="478"/>
          <ac:spMkLst>
            <pc:docMk/>
            <pc:sldMk cId="4028410468" sldId="306"/>
            <ac:spMk id="36" creationId="{D8555177-A2D9-EFDA-01B0-44E8DD989FFC}"/>
          </ac:spMkLst>
        </pc:spChg>
        <pc:spChg chg="add del mod">
          <ac:chgData name="Lindsey Anderson" userId="6d4fb49d4867a9b1" providerId="LiveId" clId="{99B56338-E587-4D88-90A6-8B86158651DF}" dt="2023-07-28T04:02:16.087" v="180" actId="478"/>
          <ac:spMkLst>
            <pc:docMk/>
            <pc:sldMk cId="4028410468" sldId="306"/>
            <ac:spMk id="38" creationId="{9C8F415B-B671-E337-68E8-4E90808F45BD}"/>
          </ac:spMkLst>
        </pc:spChg>
        <pc:spChg chg="add del mod">
          <ac:chgData name="Lindsey Anderson" userId="6d4fb49d4867a9b1" providerId="LiveId" clId="{99B56338-E587-4D88-90A6-8B86158651DF}" dt="2023-07-28T04:02:16.087" v="180" actId="478"/>
          <ac:spMkLst>
            <pc:docMk/>
            <pc:sldMk cId="4028410468" sldId="306"/>
            <ac:spMk id="40" creationId="{22412C7B-A945-9726-6324-12F6EB23E216}"/>
          </ac:spMkLst>
        </pc:spChg>
        <pc:spChg chg="add mod">
          <ac:chgData name="Lindsey Anderson" userId="6d4fb49d4867a9b1" providerId="LiveId" clId="{99B56338-E587-4D88-90A6-8B86158651DF}" dt="2023-07-28T04:15:07.244" v="317" actId="20577"/>
          <ac:spMkLst>
            <pc:docMk/>
            <pc:sldMk cId="4028410468" sldId="306"/>
            <ac:spMk id="44" creationId="{8FE0E340-3C9A-3431-4982-391B666E573D}"/>
          </ac:spMkLst>
        </pc:spChg>
        <pc:picChg chg="del">
          <ac:chgData name="Lindsey Anderson" userId="6d4fb49d4867a9b1" providerId="LiveId" clId="{99B56338-E587-4D88-90A6-8B86158651DF}" dt="2023-07-28T04:02:01.050" v="171" actId="478"/>
          <ac:picMkLst>
            <pc:docMk/>
            <pc:sldMk cId="4028410468" sldId="306"/>
            <ac:picMk id="18" creationId="{0ECDCC4E-4E7F-362D-521D-CE5203600261}"/>
          </ac:picMkLst>
        </pc:picChg>
        <pc:picChg chg="del">
          <ac:chgData name="Lindsey Anderson" userId="6d4fb49d4867a9b1" providerId="LiveId" clId="{99B56338-E587-4D88-90A6-8B86158651DF}" dt="2023-07-28T04:02:03.835" v="173" actId="478"/>
          <ac:picMkLst>
            <pc:docMk/>
            <pc:sldMk cId="4028410468" sldId="306"/>
            <ac:picMk id="20" creationId="{FB9E1045-489B-E8C3-F476-6AF4ED23D929}"/>
          </ac:picMkLst>
        </pc:picChg>
        <pc:picChg chg="del">
          <ac:chgData name="Lindsey Anderson" userId="6d4fb49d4867a9b1" providerId="LiveId" clId="{99B56338-E587-4D88-90A6-8B86158651DF}" dt="2023-07-28T04:02:06.524" v="175" actId="478"/>
          <ac:picMkLst>
            <pc:docMk/>
            <pc:sldMk cId="4028410468" sldId="306"/>
            <ac:picMk id="22" creationId="{9517044C-59DB-C2E9-E5E2-0D8D29929762}"/>
          </ac:picMkLst>
        </pc:picChg>
        <pc:picChg chg="del">
          <ac:chgData name="Lindsey Anderson" userId="6d4fb49d4867a9b1" providerId="LiveId" clId="{99B56338-E587-4D88-90A6-8B86158651DF}" dt="2023-07-28T04:02:08.736" v="177" actId="478"/>
          <ac:picMkLst>
            <pc:docMk/>
            <pc:sldMk cId="4028410468" sldId="306"/>
            <ac:picMk id="24" creationId="{6112D1C1-243D-95D0-B45D-1BF79DC7E3B3}"/>
          </ac:picMkLst>
        </pc:picChg>
        <pc:picChg chg="add mod">
          <ac:chgData name="Lindsey Anderson" userId="6d4fb49d4867a9b1" providerId="LiveId" clId="{99B56338-E587-4D88-90A6-8B86158651DF}" dt="2023-07-28T04:14:17.211" v="195" actId="1076"/>
          <ac:picMkLst>
            <pc:docMk/>
            <pc:sldMk cId="4028410468" sldId="306"/>
            <ac:picMk id="41" creationId="{385A34DE-EF00-9B5C-59A2-5E42239E468A}"/>
          </ac:picMkLst>
        </pc:picChg>
        <pc:picChg chg="add mod">
          <ac:chgData name="Lindsey Anderson" userId="6d4fb49d4867a9b1" providerId="LiveId" clId="{99B56338-E587-4D88-90A6-8B86158651DF}" dt="2023-07-28T04:13:17.419" v="188" actId="1076"/>
          <ac:picMkLst>
            <pc:docMk/>
            <pc:sldMk cId="4028410468" sldId="306"/>
            <ac:picMk id="42" creationId="{A2167C90-D884-91D8-76F3-60E8D7C07323}"/>
          </ac:picMkLst>
        </pc:picChg>
        <pc:picChg chg="add mod">
          <ac:chgData name="Lindsey Anderson" userId="6d4fb49d4867a9b1" providerId="LiveId" clId="{99B56338-E587-4D88-90A6-8B86158651DF}" dt="2023-07-28T04:13:29.976" v="191" actId="1076"/>
          <ac:picMkLst>
            <pc:docMk/>
            <pc:sldMk cId="4028410468" sldId="306"/>
            <ac:picMk id="43" creationId="{FAD3B98C-3C7E-38FE-268E-1D1FADC9432E}"/>
          </ac:picMkLst>
        </pc:picChg>
      </pc:sldChg>
      <pc:sldChg chg="addSp delSp modSp mod modTransition">
        <pc:chgData name="Lindsey Anderson" userId="6d4fb49d4867a9b1" providerId="LiveId" clId="{99B56338-E587-4D88-90A6-8B86158651DF}" dt="2023-07-28T04:01:12.207" v="144"/>
        <pc:sldMkLst>
          <pc:docMk/>
          <pc:sldMk cId="2113713740" sldId="310"/>
        </pc:sldMkLst>
        <pc:spChg chg="add del mod">
          <ac:chgData name="Lindsey Anderson" userId="6d4fb49d4867a9b1" providerId="LiveId" clId="{99B56338-E587-4D88-90A6-8B86158651DF}" dt="2023-07-28T03:58:22.497" v="139" actId="478"/>
          <ac:spMkLst>
            <pc:docMk/>
            <pc:sldMk cId="2113713740" sldId="310"/>
            <ac:spMk id="3" creationId="{2C3D4FE1-E9AF-39C4-8505-6FFB7601397A}"/>
          </ac:spMkLst>
        </pc:spChg>
        <pc:spChg chg="add mod">
          <ac:chgData name="Lindsey Anderson" userId="6d4fb49d4867a9b1" providerId="LiveId" clId="{99B56338-E587-4D88-90A6-8B86158651DF}" dt="2023-07-28T03:59:34.378" v="143" actId="14100"/>
          <ac:spMkLst>
            <pc:docMk/>
            <pc:sldMk cId="2113713740" sldId="310"/>
            <ac:spMk id="4" creationId="{9C47D9DE-2DD0-FC50-A0E3-E0B99793234C}"/>
          </ac:spMkLst>
        </pc:spChg>
        <pc:spChg chg="mod">
          <ac:chgData name="Lindsey Anderson" userId="6d4fb49d4867a9b1" providerId="LiveId" clId="{99B56338-E587-4D88-90A6-8B86158651DF}" dt="2023-07-28T03:58:18.165" v="137" actId="255"/>
          <ac:spMkLst>
            <pc:docMk/>
            <pc:sldMk cId="2113713740" sldId="310"/>
            <ac:spMk id="6" creationId="{19B727DE-9C16-360C-F34F-96B63BA5504C}"/>
          </ac:spMkLst>
        </pc:spChg>
        <pc:spChg chg="del">
          <ac:chgData name="Lindsey Anderson" userId="6d4fb49d4867a9b1" providerId="LiveId" clId="{99B56338-E587-4D88-90A6-8B86158651DF}" dt="2023-07-28T03:58:21.089" v="138" actId="478"/>
          <ac:spMkLst>
            <pc:docMk/>
            <pc:sldMk cId="2113713740" sldId="310"/>
            <ac:spMk id="7" creationId="{4067AB90-919C-547C-EA0C-C5763E0BC2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88E34-8C8C-8747-BADB-40E1ACC00129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E5FCA-B2DD-C941-A2C1-638939433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9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34DBF-D33A-9B28-288C-C2DAB9E54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345C5D8-082A-AC27-3801-7A6EC3751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/>
          <a:stretch/>
        </p:blipFill>
        <p:spPr>
          <a:xfrm>
            <a:off x="0" y="0"/>
            <a:ext cx="5467552" cy="2350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31883F-9B23-B442-5F02-C2D25BB37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36" y="1234440"/>
            <a:ext cx="4950764" cy="5623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3127248"/>
            <a:ext cx="2029968" cy="251460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43784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43784" y="3127248"/>
            <a:ext cx="2029968" cy="251460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4064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84064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43F725B-A33F-7FB2-E5C4-96EA154660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5200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9DD0DA7-5A1E-5312-178F-13561EF7C23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5200" y="3127248"/>
            <a:ext cx="2029968" cy="251460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FBC3880-98AC-466C-7AD1-FDC8B39587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6336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24965100-8EF5-0264-CEE5-BD5BF19016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46336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C3D06-2435-B655-8AA5-11CCBBEF1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34" y="0"/>
            <a:ext cx="3429766" cy="6821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D1E9421-BC85-99CB-EB40-1863FA622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5907" y="3072704"/>
            <a:ext cx="1783080" cy="512064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7BABAF8-5220-1E24-CE43-927FCCA26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6218" y="2432434"/>
            <a:ext cx="1644986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F1D095F8-4552-1F88-C37B-99775B68A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196136" y="4517644"/>
            <a:ext cx="1783080" cy="512064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4C4BFA3E-7B57-DCDD-4EA6-16C64A3756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83307" y="3882136"/>
            <a:ext cx="1644986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C65BF0DD-74C0-E055-CCAC-600751F5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4418179" y="3067943"/>
            <a:ext cx="1783080" cy="512064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25927394-D1A0-C084-C689-F7A4EEE924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89586" y="2432435"/>
            <a:ext cx="1644986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08F0F1F2-0D4E-95EA-349B-D734163FD5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6640222" y="4517644"/>
            <a:ext cx="1783080" cy="512064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B322E7EB-0174-5A8C-5BE3-F501B5670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27392" y="3882136"/>
            <a:ext cx="1644986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36C15449-A445-41A6-EAD9-37446450C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8862264" y="3072704"/>
            <a:ext cx="1783080" cy="512064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E6B7327B-EA3B-790D-AB08-0ED1D2FB40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5230" y="2437196"/>
            <a:ext cx="1796654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2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070F102-837A-486A-0CD4-E957B66B8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31920"/>
            <a:ext cx="5470497" cy="2926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9FAF77-1797-C11F-A1A9-B351E30B3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8215" y="0"/>
            <a:ext cx="4983785" cy="2276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438400"/>
            <a:ext cx="5157787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871216"/>
            <a:ext cx="5157787" cy="324746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438400"/>
            <a:ext cx="5183188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871216"/>
            <a:ext cx="5183188" cy="324746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E1E66A3-7FD1-08A5-8B20-36C5331DC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3650" y="4014216"/>
            <a:ext cx="5738350" cy="2843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64B067-71A6-CB30-BD46-5499FAAE0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458968" cy="2919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438400"/>
            <a:ext cx="3419856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871216"/>
            <a:ext cx="3419856" cy="2925554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7408" y="2438400"/>
            <a:ext cx="3419856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7408" y="2871216"/>
            <a:ext cx="3419856" cy="2925554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3880" y="2438400"/>
            <a:ext cx="3419856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3880" y="2871216"/>
            <a:ext cx="3419856" cy="2925554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8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F45936-2436-D9FD-A05D-F3C70F90F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58530"/>
            <a:ext cx="4700016" cy="3099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F862D5-CF3B-E45B-934F-ACEF42B35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148072" cy="343627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8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AFB71-7F33-280E-7877-06F4AFFF0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3483864"/>
            <a:ext cx="10040112" cy="128016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5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DEDC48-AA67-6FC9-FF0E-CD3CB49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1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54AE8D-13E4-BDDA-7C36-A9E08FD0A0E8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E37136-8479-8CDC-7EEB-030C1A8151EF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C6EFE9-BD9C-6124-823A-BD1C488321D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53473-DF27-C657-627F-ED66976E076B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D3B0F0-DE71-18AB-7957-4CFA29C3A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290"/>
            <a:ext cx="5797296" cy="6000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04770F-E995-EF98-B4D1-9F13733E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0"/>
            <a:ext cx="3429000" cy="680719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 b="1" spc="2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24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24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24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24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328C38-4E83-27EA-9D01-DDDF734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576" y="3428234"/>
            <a:ext cx="6821424" cy="3429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70B91D-A39E-3D53-DBBB-DF836D19B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4518" cy="523951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0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C1861-1570-5A6A-D3BA-4A17F008A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37D9B2-AE86-9092-7072-0F717E3CA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5535"/>
            <a:ext cx="4727448" cy="3202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7E0A5-7E8E-4A90-B415-12984C7A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245" y="0"/>
            <a:ext cx="5643755" cy="231343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8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A7995-D0F4-05F2-CDF1-463407E3B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1909" y="0"/>
            <a:ext cx="5160091" cy="4041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D768B-E662-B315-7576-313DFCE2A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27248"/>
            <a:ext cx="4162200" cy="3730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7" y="2441448"/>
            <a:ext cx="10972800" cy="304495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8303F0-A6CC-605A-D08C-4E4ED07C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96903" cy="3611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458FB-E7BB-F476-4A31-9C5AA406E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2680" y="4079057"/>
            <a:ext cx="5989320" cy="277894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651760"/>
            <a:ext cx="6309360" cy="1580714"/>
          </a:xfrm>
        </p:spPr>
        <p:txBody>
          <a:bodyPr lIns="91440" rIns="91440" anchor="t"/>
          <a:lstStyle>
            <a:lvl1pPr algn="l">
              <a:lnSpc>
                <a:spcPct val="100000"/>
              </a:lnSpc>
              <a:defRPr sz="2800" cap="none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4138E8D-4D76-2023-4B97-8ACB8894C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3240" y="4232475"/>
            <a:ext cx="5775960" cy="333945"/>
          </a:xfrm>
        </p:spPr>
        <p:txBody>
          <a:bodyPr/>
          <a:lstStyle>
            <a:lvl1pPr marL="0" indent="0">
              <a:buNone/>
              <a:defRPr sz="1800" spc="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922" y="3591339"/>
            <a:ext cx="1171575" cy="2387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>
              <a:spcBef>
                <a:spcPct val="0"/>
              </a:spcBef>
            </a:pPr>
            <a:r>
              <a:rPr lang="en-US" dirty="0"/>
              <a:t>”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61" y="1982216"/>
            <a:ext cx="1171575" cy="23865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>
              <a:spcBef>
                <a:spcPct val="0"/>
              </a:spcBef>
            </a:pPr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308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6FB24-160F-388E-8450-E5C970E24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4792"/>
            <a:ext cx="5359935" cy="50932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AF7F25-1C65-DB7F-9FA3-300318BD4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085" y="0"/>
            <a:ext cx="2929915" cy="275234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120" y="2450592"/>
            <a:ext cx="2057400" cy="2057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956" y="4611550"/>
            <a:ext cx="228600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956" y="4865225"/>
            <a:ext cx="2286000" cy="1828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0752" y="2450592"/>
            <a:ext cx="2057400" cy="2057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9588" y="4611550"/>
            <a:ext cx="228600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9588" y="4865225"/>
            <a:ext cx="2286000" cy="1828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4808" y="2450592"/>
            <a:ext cx="2057400" cy="2057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644" y="4611550"/>
            <a:ext cx="228600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644" y="4865225"/>
            <a:ext cx="2286000" cy="1828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8864" y="2450592"/>
            <a:ext cx="2057400" cy="2057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7700" y="4611550"/>
            <a:ext cx="228600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700" y="4865225"/>
            <a:ext cx="2286000" cy="1828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6A3FD7E-DF96-B9E4-8D70-DA62CC339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6265"/>
            <a:ext cx="5358384" cy="5091735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670048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94300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739AFCF1-55F0-974F-0F5C-34444B290B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4479943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7CF7DE5-8E6D-2C2C-A514-BAB6D4B6F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904195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993392" y="2450592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DBA744D6-401F-C995-EF58-BD24A0DD858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993392" y="4260487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8688" y="2670048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8688" y="3094300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1201CED-247A-16CA-9F03-BF32393D3B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18688" y="4479943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D5FA954-036C-191F-7040-1848AB2BE3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18688" y="4904195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45736" y="2450592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3">
            <a:extLst>
              <a:ext uri="{FF2B5EF4-FFF2-40B4-BE49-F238E27FC236}">
                <a16:creationId xmlns:a16="http://schemas.microsoft.com/office/drawing/2014/main" id="{8CFBAF86-D36B-F789-2C9C-78C6830B13C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45736" y="4260487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6787" y="2670048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6787" y="3094300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6E32CE61-2D9B-C245-0D18-C33760B085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6787" y="4479943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E4068D0A-21CD-897C-9CC1-0BFDAABBD4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6787" y="4904195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498080" y="2450592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C110D526-1AE4-5106-E956-0B2ED3A4D4B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498080" y="4260487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2520" y="2670048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32520" y="3094300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3858F91A-46AA-AF23-2716-3B2B678BB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32520" y="4479943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EBC002F6-7435-833F-0E8B-30A53B0755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32520" y="4904195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250424" y="2450592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2CBF8435-BD05-F386-4E6E-F2B6F6894FD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250424" y="4260487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20D11E-3FF2-1E7F-038B-4F9534916FE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0127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104752"/>
            <a:ext cx="11430000" cy="209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&lt;##&gt;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1" r:id="rId4"/>
    <p:sldLayoutId id="2147483662" r:id="rId5"/>
    <p:sldLayoutId id="2147483665" r:id="rId6"/>
    <p:sldLayoutId id="2147483669" r:id="rId7"/>
    <p:sldLayoutId id="2147483658" r:id="rId8"/>
    <p:sldLayoutId id="2147483666" r:id="rId9"/>
    <p:sldLayoutId id="2147483668" r:id="rId10"/>
    <p:sldLayoutId id="2147483670" r:id="rId11"/>
    <p:sldLayoutId id="2147483653" r:id="rId12"/>
    <p:sldLayoutId id="2147483667" r:id="rId13"/>
    <p:sldLayoutId id="2147483661" r:id="rId14"/>
    <p:sldLayoutId id="2147483660" r:id="rId15"/>
    <p:sldLayoutId id="2147483655" r:id="rId16"/>
    <p:sldLayoutId id="2147483659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4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IG_8vNTAXbY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QPiFNf82toc?feature=oembed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F4EFB8-B32B-E305-CA40-1BDEF9E3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Yayoi Kusama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02EF04-C343-BFD2-AB41-A620630757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4191000"/>
            <a:ext cx="5178552" cy="603250"/>
          </a:xfrm>
        </p:spPr>
        <p:txBody>
          <a:bodyPr/>
          <a:lstStyle/>
          <a:p>
            <a:r>
              <a:rPr lang="en-US" dirty="0"/>
              <a:t>March 22, 1929 – Still Living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03396-B624-401E-50C6-C0BB01AF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8" name="Picture 4" descr="Yayoi Kusama - Wikipedia">
            <a:extLst>
              <a:ext uri="{FF2B5EF4-FFF2-40B4-BE49-F238E27FC236}">
                <a16:creationId xmlns:a16="http://schemas.microsoft.com/office/drawing/2014/main" id="{09363860-3F7E-F7B6-2342-76A254C4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399"/>
            <a:ext cx="45148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6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01FA3-0BE0-D543-3ABD-0B0771F3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6" name="Online Media 35" title="Becoming an Artist: Yayoi Kusama I Tate Kids">
            <a:hlinkClick r:id="" action="ppaction://media"/>
            <a:extLst>
              <a:ext uri="{FF2B5EF4-FFF2-40B4-BE49-F238E27FC236}">
                <a16:creationId xmlns:a16="http://schemas.microsoft.com/office/drawing/2014/main" id="{35DC915F-3B9C-2F95-B825-188EA99958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228600"/>
            <a:ext cx="11353800" cy="64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775003-C8C2-57FA-C8D5-99577C44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5184648" cy="2365248"/>
          </a:xfrm>
        </p:spPr>
        <p:txBody>
          <a:bodyPr/>
          <a:lstStyle/>
          <a:p>
            <a:r>
              <a:rPr lang="en-US" dirty="0"/>
              <a:t>Life of Yayoi Kusama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986A75-51DF-087B-EE6E-0899D082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The infinite appeal of Yayoi Kusama | The Independent">
            <a:extLst>
              <a:ext uri="{FF2B5EF4-FFF2-40B4-BE49-F238E27FC236}">
                <a16:creationId xmlns:a16="http://schemas.microsoft.com/office/drawing/2014/main" id="{D7360C09-2EBD-3C40-BEB8-6986012A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133600"/>
            <a:ext cx="600168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D48C24-0470-61E8-D5FE-95F9A8A425B9}"/>
              </a:ext>
            </a:extLst>
          </p:cNvPr>
          <p:cNvSpPr txBox="1"/>
          <p:nvPr/>
        </p:nvSpPr>
        <p:spPr>
          <a:xfrm>
            <a:off x="7112000" y="1066800"/>
            <a:ext cx="480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13131"/>
                </a:solidFill>
                <a:effectLst/>
                <a:latin typeface="Tate regular"/>
              </a:rPr>
              <a:t>Yayoi was born in Japan in 1929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13131"/>
                </a:solidFill>
                <a:effectLst/>
                <a:latin typeface="Tate regular"/>
              </a:rPr>
              <a:t>She loved drawing and painting and although her parents didn't want her to be an artist, she was determined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13131"/>
                </a:solidFill>
                <a:effectLst/>
                <a:latin typeface="Tate regular"/>
              </a:rPr>
              <a:t>When her mom tore up her drawings, she made more. When she could not afford to buy art materials, she used mud and old sacks to make art.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13131"/>
                </a:solidFill>
                <a:effectLst/>
                <a:latin typeface="Tate regular"/>
              </a:rPr>
              <a:t>Yayoi Kusama is a Japanese artist who is sometimes called “The princess of polka dots”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13131"/>
                </a:solidFill>
                <a:effectLst/>
                <a:latin typeface="Tate regular"/>
              </a:rPr>
              <a:t>She also creates environments of dots. She calls these rooms her </a:t>
            </a:r>
            <a:r>
              <a:rPr lang="en-US" dirty="0">
                <a:solidFill>
                  <a:srgbClr val="313131"/>
                </a:solidFill>
                <a:latin typeface="Tate regular"/>
              </a:rPr>
              <a:t>“</a:t>
            </a:r>
            <a:r>
              <a:rPr lang="en-US" b="0" i="0" dirty="0">
                <a:solidFill>
                  <a:srgbClr val="313131"/>
                </a:solidFill>
                <a:effectLst/>
                <a:latin typeface="Tate regular"/>
              </a:rPr>
              <a:t>Infinity Rooms,” and creates them by installing hundreds of flashing colored LED lights into mirrored rooms.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13131"/>
                </a:solidFill>
                <a:effectLst/>
                <a:latin typeface="Tate regular"/>
              </a:rPr>
              <a:t>Although she makes lots of different types of art – paintings, sculptures, performances and installations – they have one thing in common, DOTS!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25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05" y="0"/>
            <a:ext cx="6007608" cy="2387600"/>
          </a:xfrm>
        </p:spPr>
        <p:txBody>
          <a:bodyPr anchor="t">
            <a:noAutofit/>
          </a:bodyPr>
          <a:lstStyle/>
          <a:p>
            <a:pPr algn="l"/>
            <a:r>
              <a:rPr lang="en-US" sz="9600" spc="300" dirty="0">
                <a:ln w="28575">
                  <a:solidFill>
                    <a:schemeClr val="tx1"/>
                  </a:solidFill>
                </a:ln>
                <a:noFill/>
              </a:rPr>
              <a:t>Art work</a:t>
            </a:r>
          </a:p>
        </p:txBody>
      </p:sp>
      <p:pic>
        <p:nvPicPr>
          <p:cNvPr id="3074" name="Picture 2" descr="Yayoi Kusama Studio Infinity Mirrored Room – Filled with the Brilliance of Life 201">
            <a:extLst>
              <a:ext uri="{FF2B5EF4-FFF2-40B4-BE49-F238E27FC236}">
                <a16:creationId xmlns:a16="http://schemas.microsoft.com/office/drawing/2014/main" id="{F12C4FA5-42DC-09B8-75BD-F92D2B2C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014" y="118872"/>
            <a:ext cx="3114530" cy="41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A8020-869D-4FC4-A25F-A961E6197BAF}"/>
              </a:ext>
            </a:extLst>
          </p:cNvPr>
          <p:cNvSpPr txBox="1"/>
          <p:nvPr/>
        </p:nvSpPr>
        <p:spPr>
          <a:xfrm>
            <a:off x="9424022" y="43434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solidFill>
                  <a:srgbClr val="313131"/>
                </a:solidFill>
                <a:effectLst/>
                <a:latin typeface="Tate regular"/>
              </a:rPr>
              <a:t>Infinity Mirrored Room</a:t>
            </a:r>
            <a:endParaRPr lang="en-US" dirty="0"/>
          </a:p>
        </p:txBody>
      </p:sp>
      <p:pic>
        <p:nvPicPr>
          <p:cNvPr id="3076" name="Picture 4" descr="Yayoi Kusama: Infinity Mirrors | Hirshhorn Museum | Smithsonian">
            <a:extLst>
              <a:ext uri="{FF2B5EF4-FFF2-40B4-BE49-F238E27FC236}">
                <a16:creationId xmlns:a16="http://schemas.microsoft.com/office/drawing/2014/main" id="{354A3412-3468-F540-B573-B48FAB2E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" y="2556654"/>
            <a:ext cx="5651919" cy="37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B31A7D-6CA8-41A3-9086-4EA416D1E5C4}"/>
              </a:ext>
            </a:extLst>
          </p:cNvPr>
          <p:cNvSpPr txBox="1"/>
          <p:nvPr/>
        </p:nvSpPr>
        <p:spPr>
          <a:xfrm>
            <a:off x="-55684" y="6369796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founders-grotesk"/>
              </a:rPr>
              <a:t>Yayoi Kusama with recent works in Tokyo, 2016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855A1-D8E2-EF1D-4B7E-21CA3B8B2AC2}"/>
              </a:ext>
            </a:extLst>
          </p:cNvPr>
          <p:cNvSpPr txBox="1"/>
          <p:nvPr/>
        </p:nvSpPr>
        <p:spPr>
          <a:xfrm>
            <a:off x="5079038" y="45618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founders-grotesk"/>
              </a:rPr>
              <a:t>Yayoi Kusama, Mushrooms, 2005</a:t>
            </a:r>
          </a:p>
        </p:txBody>
      </p:sp>
      <p:pic>
        <p:nvPicPr>
          <p:cNvPr id="3078" name="Picture 6" descr="YAYOI KUSAMA - Mucciaccia Gallery, New York">
            <a:extLst>
              <a:ext uri="{FF2B5EF4-FFF2-40B4-BE49-F238E27FC236}">
                <a16:creationId xmlns:a16="http://schemas.microsoft.com/office/drawing/2014/main" id="{E58894D4-040D-A8D4-6192-6EFBB242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06" y="397362"/>
            <a:ext cx="3996364" cy="291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9362CF-9414-A62F-025B-EC93B186FD90}"/>
              </a:ext>
            </a:extLst>
          </p:cNvPr>
          <p:cNvSpPr txBox="1"/>
          <p:nvPr/>
        </p:nvSpPr>
        <p:spPr>
          <a:xfrm>
            <a:off x="9449548" y="600143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solidFill>
                  <a:srgbClr val="3D4551"/>
                </a:solidFill>
                <a:effectLst/>
                <a:latin typeface="Untitled Sans"/>
              </a:rPr>
              <a:t>I Spend Each Day Embracing Flowers</a:t>
            </a:r>
            <a:r>
              <a:rPr lang="en-US" b="0" i="0" dirty="0">
                <a:solidFill>
                  <a:srgbClr val="3D4551"/>
                </a:solidFill>
                <a:effectLst/>
                <a:latin typeface="Untitled Sans"/>
              </a:rPr>
              <a:t>, 2023</a:t>
            </a:r>
            <a:endParaRPr lang="en-US" dirty="0"/>
          </a:p>
        </p:txBody>
      </p:sp>
      <p:pic>
        <p:nvPicPr>
          <p:cNvPr id="3082" name="Picture 10" descr="Yayoi Kusama, &lt;em&gt;I Spend Each Day Embracing Flowers&lt;/em&gt;, 2023 (detail). © YAYOI KUSAMA. Courtesy the artist, David Zwirner, Ota Fine Arts, and Victoria Miro.">
            <a:extLst>
              <a:ext uri="{FF2B5EF4-FFF2-40B4-BE49-F238E27FC236}">
                <a16:creationId xmlns:a16="http://schemas.microsoft.com/office/drawing/2014/main" id="{4AD5A2FF-72B7-1BC0-A68D-AF2899377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77" y="4012668"/>
            <a:ext cx="3550026" cy="26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71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B727DE-9C16-360C-F34F-96B63BA5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81000"/>
            <a:ext cx="6309360" cy="701040"/>
          </a:xfrm>
        </p:spPr>
        <p:txBody>
          <a:bodyPr/>
          <a:lstStyle/>
          <a:p>
            <a:r>
              <a:rPr lang="en-US" sz="5400" cap="all" spc="300" dirty="0">
                <a:ln w="28575">
                  <a:solidFill>
                    <a:schemeClr val="tx1"/>
                  </a:solidFill>
                </a:ln>
                <a:noFill/>
              </a:rPr>
              <a:t>Discussion…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8F1D27-7C00-ADDA-3E62-FDBF008D5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E24183-EEFA-02B9-BFB3-2C57E0B5A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7D9DE-2DD0-FC50-A0E3-E0B99793234C}"/>
              </a:ext>
            </a:extLst>
          </p:cNvPr>
          <p:cNvSpPr txBox="1"/>
          <p:nvPr/>
        </p:nvSpPr>
        <p:spPr>
          <a:xfrm>
            <a:off x="2380836" y="1752600"/>
            <a:ext cx="7357086" cy="453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  <a:tabLst>
                <a:tab pos="457200" algn="l"/>
              </a:tabLst>
            </a:pPr>
            <a:r>
              <a:rPr lang="en-US" sz="2400" b="1" spc="200" dirty="0">
                <a:cs typeface="Arial" panose="020B0604020202020204" pitchFamily="34" charset="0"/>
              </a:rPr>
              <a:t>What’s going on in this artwork?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  <a:tabLst>
                <a:tab pos="457200" algn="l"/>
              </a:tabLst>
            </a:pPr>
            <a:r>
              <a:rPr lang="en-US" sz="2400" b="1" spc="200" dirty="0">
                <a:cs typeface="Arial" panose="020B0604020202020204" pitchFamily="34" charset="0"/>
              </a:rPr>
              <a:t>What was your first reaction to this artwork? Why do you think you had the reaction? 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  <a:tabLst>
                <a:tab pos="457200" algn="l"/>
              </a:tabLst>
            </a:pPr>
            <a:r>
              <a:rPr lang="en-US" sz="2400" b="1" spc="200" dirty="0">
                <a:cs typeface="Arial" panose="020B0604020202020204" pitchFamily="34" charset="0"/>
              </a:rPr>
              <a:t>Does your opinion about the artwork change the longer you look at it? Why?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  <a:tabLst>
                <a:tab pos="457200" algn="l"/>
              </a:tabLst>
            </a:pPr>
            <a:r>
              <a:rPr lang="en-US" sz="2400" b="1" spc="200" dirty="0">
                <a:cs typeface="Arial" panose="020B0604020202020204" pitchFamily="34" charset="0"/>
              </a:rPr>
              <a:t>Describe the lines in this artwork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  <a:tabLst>
                <a:tab pos="457200" algn="l"/>
              </a:tabLst>
            </a:pPr>
            <a:r>
              <a:rPr lang="en-US" sz="2400" b="1" spc="200" dirty="0">
                <a:cs typeface="Arial" panose="020B0604020202020204" pitchFamily="34" charset="0"/>
              </a:rPr>
              <a:t>What verbs would you use to describe this artwork?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1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599B5F29-ED3B-9B44-DBBE-FD28EE77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Art Lesson…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CC6B6-E9D4-1736-ABF6-727D2464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1" name="Online Media 40" title="PAPER STRIPS PUMPKINS, A YAYOI KUSAMA-Inspired Art Project for Children">
            <a:hlinkClick r:id="" action="ppaction://media"/>
            <a:extLst>
              <a:ext uri="{FF2B5EF4-FFF2-40B4-BE49-F238E27FC236}">
                <a16:creationId xmlns:a16="http://schemas.microsoft.com/office/drawing/2014/main" id="{385A34DE-EF00-9B5C-59A2-5E42239E46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407" y="2107951"/>
            <a:ext cx="5934159" cy="3352800"/>
          </a:xfrm>
          <a:prstGeom prst="rect">
            <a:avLst/>
          </a:prstGeom>
        </p:spPr>
      </p:pic>
      <p:pic>
        <p:nvPicPr>
          <p:cNvPr id="42" name="Picture 41" descr="65 Yayoi Kusama ideas in 2023 | yayoi kusama, yayoi, art lessons">
            <a:extLst>
              <a:ext uri="{FF2B5EF4-FFF2-40B4-BE49-F238E27FC236}">
                <a16:creationId xmlns:a16="http://schemas.microsoft.com/office/drawing/2014/main" id="{A2167C90-D884-91D8-76F3-60E8D7C07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107951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Pin on Kunst">
            <a:extLst>
              <a:ext uri="{FF2B5EF4-FFF2-40B4-BE49-F238E27FC236}">
                <a16:creationId xmlns:a16="http://schemas.microsoft.com/office/drawing/2014/main" id="{FAD3B98C-3C7E-38FE-268E-1D1FADC943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59" y="2819400"/>
            <a:ext cx="3564573" cy="38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FE0E340-3C9A-3431-4982-391B666E573D}"/>
              </a:ext>
            </a:extLst>
          </p:cNvPr>
          <p:cNvSpPr txBox="1"/>
          <p:nvPr/>
        </p:nvSpPr>
        <p:spPr>
          <a:xfrm>
            <a:off x="381000" y="5628593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**Example video, you do not need to watch whole video if you’re ready to start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1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roplet">
      <a:dk1>
        <a:srgbClr val="000000"/>
      </a:dk1>
      <a:lt1>
        <a:srgbClr val="FFFFFF"/>
      </a:lt1>
      <a:dk2>
        <a:srgbClr val="0065A8"/>
      </a:dk2>
      <a:lt2>
        <a:srgbClr val="E7E6E6"/>
      </a:lt2>
      <a:accent1>
        <a:srgbClr val="FDCFFD"/>
      </a:accent1>
      <a:accent2>
        <a:srgbClr val="B6DFFF"/>
      </a:accent2>
      <a:accent3>
        <a:srgbClr val="8AE3A8"/>
      </a:accent3>
      <a:accent4>
        <a:srgbClr val="A69BFB"/>
      </a:accent4>
      <a:accent5>
        <a:srgbClr val="B5C3FF"/>
      </a:accent5>
      <a:accent6>
        <a:srgbClr val="73E9C4"/>
      </a:accent6>
      <a:hlink>
        <a:srgbClr val="0563C1"/>
      </a:hlink>
      <a:folHlink>
        <a:srgbClr val="954F72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-Design-TM34316244_Win32_SD_v9" id="{4C371580-6163-46D2-96AA-0DCC330A1B9A}" vid="{FC8D8AFF-D381-4C29-B9DC-A81BA0CD1B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421B937-7172-47A3-B8EF-010B04CBBB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CCC5ED-FDC5-47FC-8E7E-D334979F1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4FA603-F875-4A03-93C9-402691CFAD8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Droplet design</Template>
  <TotalTime>47</TotalTime>
  <Words>262</Words>
  <Application>Microsoft Office PowerPoint</Application>
  <PresentationFormat>Widescreen</PresentationFormat>
  <Paragraphs>28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founders-grotesk</vt:lpstr>
      <vt:lpstr>Tate regular</vt:lpstr>
      <vt:lpstr>The Hand Extrablack</vt:lpstr>
      <vt:lpstr>Untitled Sans</vt:lpstr>
      <vt:lpstr>Wingdings</vt:lpstr>
      <vt:lpstr>Office Theme</vt:lpstr>
      <vt:lpstr>Yayoi Kusama</vt:lpstr>
      <vt:lpstr>PowerPoint Presentation</vt:lpstr>
      <vt:lpstr>Life of Yayoi Kusama</vt:lpstr>
      <vt:lpstr>Art work</vt:lpstr>
      <vt:lpstr>Discussion…</vt:lpstr>
      <vt:lpstr>Today’s Art Lesson…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Yayoi Kusama</dc:title>
  <dc:creator>Lindsey Anderson</dc:creator>
  <cp:lastModifiedBy>Lindsey Anderson</cp:lastModifiedBy>
  <cp:revision>1</cp:revision>
  <dcterms:created xsi:type="dcterms:W3CDTF">2023-07-28T03:33:53Z</dcterms:created>
  <dcterms:modified xsi:type="dcterms:W3CDTF">2023-07-28T04:21:48Z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