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FA4B3-F944-4737-A436-55E30BBBC9AB}" v="133" dt="2022-10-25T03:44:24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399FA4B3-F944-4737-A436-55E30BBBC9AB}"/>
    <pc:docChg chg="undo custSel addSld delSld modSld sldOrd addMainMaster delMainMaster">
      <pc:chgData name="Lindsey Anderson" userId="6d4fb49d4867a9b1" providerId="LiveId" clId="{399FA4B3-F944-4737-A436-55E30BBBC9AB}" dt="2022-10-25T04:43:53.675" v="1255"/>
      <pc:docMkLst>
        <pc:docMk/>
      </pc:docMkLst>
      <pc:sldChg chg="addSp delSp modSp mod modTransition setBg modClrScheme addAnim delAnim chgLayout">
        <pc:chgData name="Lindsey Anderson" userId="6d4fb49d4867a9b1" providerId="LiveId" clId="{399FA4B3-F944-4737-A436-55E30BBBC9AB}" dt="2022-10-24T20:18:35.355" v="14"/>
        <pc:sldMkLst>
          <pc:docMk/>
          <pc:sldMk cId="1024674042" sldId="256"/>
        </pc:sldMkLst>
        <pc:spChg chg="mod">
          <ac:chgData name="Lindsey Anderson" userId="6d4fb49d4867a9b1" providerId="LiveId" clId="{399FA4B3-F944-4737-A436-55E30BBBC9AB}" dt="2022-10-24T20:16:53.605" v="7" actId="26606"/>
          <ac:spMkLst>
            <pc:docMk/>
            <pc:sldMk cId="1024674042" sldId="256"/>
            <ac:spMk id="2" creationId="{3285C115-B022-599B-7340-25718829AE80}"/>
          </ac:spMkLst>
        </pc:spChg>
        <pc:spChg chg="mod">
          <ac:chgData name="Lindsey Anderson" userId="6d4fb49d4867a9b1" providerId="LiveId" clId="{399FA4B3-F944-4737-A436-55E30BBBC9AB}" dt="2022-10-24T20:16:53.605" v="7" actId="26606"/>
          <ac:spMkLst>
            <pc:docMk/>
            <pc:sldMk cId="1024674042" sldId="256"/>
            <ac:spMk id="3" creationId="{A22963DE-6E45-153E-E59C-8C3E426BFE91}"/>
          </ac:spMkLst>
        </pc:spChg>
        <pc:spChg chg="add del">
          <ac:chgData name="Lindsey Anderson" userId="6d4fb49d4867a9b1" providerId="LiveId" clId="{399FA4B3-F944-4737-A436-55E30BBBC9AB}" dt="2022-10-24T20:16:53.568" v="6" actId="26606"/>
          <ac:spMkLst>
            <pc:docMk/>
            <pc:sldMk cId="1024674042" sldId="256"/>
            <ac:spMk id="1028" creationId="{0149A9F6-B857-488C-AC3A-007B78165715}"/>
          </ac:spMkLst>
        </pc:spChg>
        <pc:spChg chg="add del">
          <ac:chgData name="Lindsey Anderson" userId="6d4fb49d4867a9b1" providerId="LiveId" clId="{399FA4B3-F944-4737-A436-55E30BBBC9AB}" dt="2022-10-24T20:16:53.568" v="6" actId="26606"/>
          <ac:spMkLst>
            <pc:docMk/>
            <pc:sldMk cId="1024674042" sldId="256"/>
            <ac:spMk id="1029" creationId="{249EFD05-C377-44BE-91F0-1D17C1D9BF60}"/>
          </ac:spMkLst>
        </pc:spChg>
        <pc:spChg chg="del">
          <ac:chgData name="Lindsey Anderson" userId="6d4fb49d4867a9b1" providerId="LiveId" clId="{399FA4B3-F944-4737-A436-55E30BBBC9AB}" dt="2022-10-24T20:16:31.906" v="0" actId="26606"/>
          <ac:spMkLst>
            <pc:docMk/>
            <pc:sldMk cId="1024674042" sldId="256"/>
            <ac:spMk id="1031" creationId="{335243F2-87BD-4C47-8358-ACFE608D3DB3}"/>
          </ac:spMkLst>
        </pc:spChg>
        <pc:spChg chg="del">
          <ac:chgData name="Lindsey Anderson" userId="6d4fb49d4867a9b1" providerId="LiveId" clId="{399FA4B3-F944-4737-A436-55E30BBBC9AB}" dt="2022-10-24T20:16:31.906" v="0" actId="26606"/>
          <ac:spMkLst>
            <pc:docMk/>
            <pc:sldMk cId="1024674042" sldId="256"/>
            <ac:spMk id="1033" creationId="{65B33439-EC96-4835-9DF2-CFA3336E0E41}"/>
          </ac:spMkLst>
        </pc:spChg>
        <pc:spChg chg="add del">
          <ac:chgData name="Lindsey Anderson" userId="6d4fb49d4867a9b1" providerId="LiveId" clId="{399FA4B3-F944-4737-A436-55E30BBBC9AB}" dt="2022-10-24T20:16:37.763" v="2" actId="26606"/>
          <ac:spMkLst>
            <pc:docMk/>
            <pc:sldMk cId="1024674042" sldId="256"/>
            <ac:spMk id="1045" creationId="{7A18C9FB-EC4C-4DAE-8F7D-C6E5AF607958}"/>
          </ac:spMkLst>
        </pc:spChg>
        <pc:spChg chg="add del">
          <ac:chgData name="Lindsey Anderson" userId="6d4fb49d4867a9b1" providerId="LiveId" clId="{399FA4B3-F944-4737-A436-55E30BBBC9AB}" dt="2022-10-24T20:16:37.763" v="2" actId="26606"/>
          <ac:spMkLst>
            <pc:docMk/>
            <pc:sldMk cId="1024674042" sldId="256"/>
            <ac:spMk id="1046" creationId="{F798D3DD-23B7-41EE-9021-C8F9A8E2C19B}"/>
          </ac:spMkLst>
        </pc:spChg>
        <pc:spChg chg="add">
          <ac:chgData name="Lindsey Anderson" userId="6d4fb49d4867a9b1" providerId="LiveId" clId="{399FA4B3-F944-4737-A436-55E30BBBC9AB}" dt="2022-10-24T20:16:53.605" v="7" actId="26606"/>
          <ac:spMkLst>
            <pc:docMk/>
            <pc:sldMk cId="1024674042" sldId="256"/>
            <ac:spMk id="1048" creationId="{335243F2-87BD-4C47-8358-ACFE608D3DB3}"/>
          </ac:spMkLst>
        </pc:spChg>
        <pc:spChg chg="add">
          <ac:chgData name="Lindsey Anderson" userId="6d4fb49d4867a9b1" providerId="LiveId" clId="{399FA4B3-F944-4737-A436-55E30BBBC9AB}" dt="2022-10-24T20:16:53.605" v="7" actId="26606"/>
          <ac:spMkLst>
            <pc:docMk/>
            <pc:sldMk cId="1024674042" sldId="256"/>
            <ac:spMk id="1049" creationId="{65B33439-EC96-4835-9DF2-CFA3336E0E41}"/>
          </ac:spMkLst>
        </pc:spChg>
        <pc:grpChg chg="add del">
          <ac:chgData name="Lindsey Anderson" userId="6d4fb49d4867a9b1" providerId="LiveId" clId="{399FA4B3-F944-4737-A436-55E30BBBC9AB}" dt="2022-10-24T20:16:53.568" v="6" actId="26606"/>
          <ac:grpSpMkLst>
            <pc:docMk/>
            <pc:sldMk cId="1024674042" sldId="256"/>
            <ac:grpSpMk id="1030" creationId="{F2FD01A0-E6FF-41CD-AEBD-279232B90D43}"/>
          </ac:grpSpMkLst>
        </pc:grpChg>
        <pc:grpChg chg="add del">
          <ac:chgData name="Lindsey Anderson" userId="6d4fb49d4867a9b1" providerId="LiveId" clId="{399FA4B3-F944-4737-A436-55E30BBBC9AB}" dt="2022-10-24T20:16:53.568" v="6" actId="26606"/>
          <ac:grpSpMkLst>
            <pc:docMk/>
            <pc:sldMk cId="1024674042" sldId="256"/>
            <ac:grpSpMk id="1032" creationId="{3C9AA14C-80A4-427C-A911-28CD20C56E5E}"/>
          </ac:grpSpMkLst>
        </pc:grpChg>
        <pc:grpChg chg="del">
          <ac:chgData name="Lindsey Anderson" userId="6d4fb49d4867a9b1" providerId="LiveId" clId="{399FA4B3-F944-4737-A436-55E30BBBC9AB}" dt="2022-10-24T20:16:31.906" v="0" actId="26606"/>
          <ac:grpSpMkLst>
            <pc:docMk/>
            <pc:sldMk cId="1024674042" sldId="256"/>
            <ac:grpSpMk id="1035" creationId="{F2FD01A0-E6FF-41CD-AEBD-279232B90D43}"/>
          </ac:grpSpMkLst>
        </pc:grpChg>
        <pc:grpChg chg="del">
          <ac:chgData name="Lindsey Anderson" userId="6d4fb49d4867a9b1" providerId="LiveId" clId="{399FA4B3-F944-4737-A436-55E30BBBC9AB}" dt="2022-10-24T20:16:31.906" v="0" actId="26606"/>
          <ac:grpSpMkLst>
            <pc:docMk/>
            <pc:sldMk cId="1024674042" sldId="256"/>
            <ac:grpSpMk id="1040" creationId="{3C9AA14C-80A4-427C-A911-28CD20C56E5E}"/>
          </ac:grpSpMkLst>
        </pc:grpChg>
        <pc:grpChg chg="add del">
          <ac:chgData name="Lindsey Anderson" userId="6d4fb49d4867a9b1" providerId="LiveId" clId="{399FA4B3-F944-4737-A436-55E30BBBC9AB}" dt="2022-10-24T20:16:37.763" v="2" actId="26606"/>
          <ac:grpSpMkLst>
            <pc:docMk/>
            <pc:sldMk cId="1024674042" sldId="256"/>
            <ac:grpSpMk id="1047" creationId="{2C072688-BFC7-4FE8-A45E-B3C63CBB9632}"/>
          </ac:grpSpMkLst>
        </pc:grpChg>
        <pc:grpChg chg="add">
          <ac:chgData name="Lindsey Anderson" userId="6d4fb49d4867a9b1" providerId="LiveId" clId="{399FA4B3-F944-4737-A436-55E30BBBC9AB}" dt="2022-10-24T20:16:53.605" v="7" actId="26606"/>
          <ac:grpSpMkLst>
            <pc:docMk/>
            <pc:sldMk cId="1024674042" sldId="256"/>
            <ac:grpSpMk id="1050" creationId="{F2FD01A0-E6FF-41CD-AEBD-279232B90D43}"/>
          </ac:grpSpMkLst>
        </pc:grpChg>
        <pc:grpChg chg="add">
          <ac:chgData name="Lindsey Anderson" userId="6d4fb49d4867a9b1" providerId="LiveId" clId="{399FA4B3-F944-4737-A436-55E30BBBC9AB}" dt="2022-10-24T20:16:53.605" v="7" actId="26606"/>
          <ac:grpSpMkLst>
            <pc:docMk/>
            <pc:sldMk cId="1024674042" sldId="256"/>
            <ac:grpSpMk id="1054" creationId="{3C9AA14C-80A4-427C-A911-28CD20C56E5E}"/>
          </ac:grpSpMkLst>
        </pc:grpChg>
        <pc:picChg chg="mod">
          <ac:chgData name="Lindsey Anderson" userId="6d4fb49d4867a9b1" providerId="LiveId" clId="{399FA4B3-F944-4737-A436-55E30BBBC9AB}" dt="2022-10-24T20:16:53.605" v="7" actId="26606"/>
          <ac:picMkLst>
            <pc:docMk/>
            <pc:sldMk cId="1024674042" sldId="256"/>
            <ac:picMk id="1026" creationId="{2E6B35BF-96CC-FE36-2727-362759F62389}"/>
          </ac:picMkLst>
        </pc:picChg>
      </pc:sldChg>
      <pc:sldChg chg="addSp delSp modSp new mod modTransition delAnim modAnim">
        <pc:chgData name="Lindsey Anderson" userId="6d4fb49d4867a9b1" providerId="LiveId" clId="{399FA4B3-F944-4737-A436-55E30BBBC9AB}" dt="2022-10-25T03:09:08.760" v="955"/>
        <pc:sldMkLst>
          <pc:docMk/>
          <pc:sldMk cId="2094251035" sldId="257"/>
        </pc:sldMkLst>
        <pc:spChg chg="add del">
          <ac:chgData name="Lindsey Anderson" userId="6d4fb49d4867a9b1" providerId="LiveId" clId="{399FA4B3-F944-4737-A436-55E30BBBC9AB}" dt="2022-10-25T02:59:49.312" v="933" actId="478"/>
          <ac:spMkLst>
            <pc:docMk/>
            <pc:sldMk cId="2094251035" sldId="257"/>
            <ac:spMk id="4" creationId="{3C6B89C9-B282-BB1E-EA00-581277A5FB8A}"/>
          </ac:spMkLst>
        </pc:spChg>
        <pc:picChg chg="add del mod">
          <ac:chgData name="Lindsey Anderson" userId="6d4fb49d4867a9b1" providerId="LiveId" clId="{399FA4B3-F944-4737-A436-55E30BBBC9AB}" dt="2022-10-25T02:59:44.210" v="931" actId="478"/>
          <ac:picMkLst>
            <pc:docMk/>
            <pc:sldMk cId="2094251035" sldId="257"/>
            <ac:picMk id="2" creationId="{C15DEA99-7BD5-F612-BA30-9832DFF84373}"/>
          </ac:picMkLst>
        </pc:picChg>
        <pc:picChg chg="add del mod">
          <ac:chgData name="Lindsey Anderson" userId="6d4fb49d4867a9b1" providerId="LiveId" clId="{399FA4B3-F944-4737-A436-55E30BBBC9AB}" dt="2022-10-25T03:00:27.025" v="938" actId="478"/>
          <ac:picMkLst>
            <pc:docMk/>
            <pc:sldMk cId="2094251035" sldId="257"/>
            <ac:picMk id="5" creationId="{175AA12D-559F-5C78-C67B-B3D97616D58F}"/>
          </ac:picMkLst>
        </pc:picChg>
        <pc:picChg chg="add mod">
          <ac:chgData name="Lindsey Anderson" userId="6d4fb49d4867a9b1" providerId="LiveId" clId="{399FA4B3-F944-4737-A436-55E30BBBC9AB}" dt="2022-10-25T03:00:47.801" v="941" actId="14100"/>
          <ac:picMkLst>
            <pc:docMk/>
            <pc:sldMk cId="2094251035" sldId="257"/>
            <ac:picMk id="6" creationId="{87FEDE62-983D-221F-0471-17E9E5F7F95F}"/>
          </ac:picMkLst>
        </pc:picChg>
      </pc:sldChg>
      <pc:sldChg chg="addSp delSp modSp new mod ord modTransition setBg">
        <pc:chgData name="Lindsey Anderson" userId="6d4fb49d4867a9b1" providerId="LiveId" clId="{399FA4B3-F944-4737-A436-55E30BBBC9AB}" dt="2022-10-25T04:43:53.675" v="1255"/>
        <pc:sldMkLst>
          <pc:docMk/>
          <pc:sldMk cId="1082887456" sldId="258"/>
        </pc:sldMkLst>
        <pc:spChg chg="mod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" creationId="{F4775DEE-5904-2EC5-7030-A3A6B31BB109}"/>
          </ac:spMkLst>
        </pc:spChg>
        <pc:spChg chg="del">
          <ac:chgData name="Lindsey Anderson" userId="6d4fb49d4867a9b1" providerId="LiveId" clId="{399FA4B3-F944-4737-A436-55E30BBBC9AB}" dt="2022-10-24T20:20:51.190" v="51" actId="478"/>
          <ac:spMkLst>
            <pc:docMk/>
            <pc:sldMk cId="1082887456" sldId="258"/>
            <ac:spMk id="3" creationId="{92681AA2-DCE8-7FDA-1145-8D35CC73E1DC}"/>
          </ac:spMkLst>
        </pc:spChg>
        <pc:spChg chg="mod">
          <ac:chgData name="Lindsey Anderson" userId="6d4fb49d4867a9b1" providerId="LiveId" clId="{399FA4B3-F944-4737-A436-55E30BBBC9AB}" dt="2022-10-25T03:28:42.466" v="1120" actId="20577"/>
          <ac:spMkLst>
            <pc:docMk/>
            <pc:sldMk cId="1082887456" sldId="258"/>
            <ac:spMk id="4" creationId="{E2D8C052-61A1-A0BA-BED5-8DECE4EE26EA}"/>
          </ac:spMkLst>
        </pc:spChg>
        <pc:spChg chg="add del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059" creationId="{09646535-AEF6-4883-A4F9-EEC1F8B4319E}"/>
          </ac:spMkLst>
        </pc:spChg>
        <pc:spChg chg="add del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061" creationId="{2E8F47B7-E983-47E2-996C-A85661AA84B7}"/>
          </ac:spMkLst>
        </pc:spChg>
        <pc:spChg chg="add del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063" creationId="{D666E866-1461-4C22-BCAF-50D06F02C0AF}"/>
          </ac:spMkLst>
        </pc:spChg>
        <pc:spChg chg="add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068" creationId="{09646535-AEF6-4883-A4F9-EEC1F8B4319E}"/>
          </ac:spMkLst>
        </pc:spChg>
        <pc:spChg chg="add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070" creationId="{3DCAF59E-8FB0-4023-9113-0E13DFA61949}"/>
          </ac:spMkLst>
        </pc:spChg>
        <pc:spChg chg="add">
          <ac:chgData name="Lindsey Anderson" userId="6d4fb49d4867a9b1" providerId="LiveId" clId="{399FA4B3-F944-4737-A436-55E30BBBC9AB}" dt="2022-10-25T03:23:46.560" v="1048" actId="26606"/>
          <ac:spMkLst>
            <pc:docMk/>
            <pc:sldMk cId="1082887456" sldId="258"/>
            <ac:spMk id="2072" creationId="{E51F1261-93D1-4D89-BDB3-D9DE969E9965}"/>
          </ac:spMkLst>
        </pc:spChg>
        <pc:picChg chg="add mod ord">
          <ac:chgData name="Lindsey Anderson" userId="6d4fb49d4867a9b1" providerId="LiveId" clId="{399FA4B3-F944-4737-A436-55E30BBBC9AB}" dt="2022-10-25T03:23:46.560" v="1048" actId="26606"/>
          <ac:picMkLst>
            <pc:docMk/>
            <pc:sldMk cId="1082887456" sldId="258"/>
            <ac:picMk id="2050" creationId="{DC72B971-52EC-E08A-7F03-C3135F83B1E4}"/>
          </ac:picMkLst>
        </pc:picChg>
        <pc:picChg chg="add mod ord">
          <ac:chgData name="Lindsey Anderson" userId="6d4fb49d4867a9b1" providerId="LiveId" clId="{399FA4B3-F944-4737-A436-55E30BBBC9AB}" dt="2022-10-25T03:23:46.560" v="1048" actId="26606"/>
          <ac:picMkLst>
            <pc:docMk/>
            <pc:sldMk cId="1082887456" sldId="258"/>
            <ac:picMk id="2052" creationId="{09F50CD9-FBDA-3EEB-F853-87A610C1DE56}"/>
          </ac:picMkLst>
        </pc:picChg>
        <pc:picChg chg="add mod ord">
          <ac:chgData name="Lindsey Anderson" userId="6d4fb49d4867a9b1" providerId="LiveId" clId="{399FA4B3-F944-4737-A436-55E30BBBC9AB}" dt="2022-10-25T03:23:46.560" v="1048" actId="26606"/>
          <ac:picMkLst>
            <pc:docMk/>
            <pc:sldMk cId="1082887456" sldId="258"/>
            <ac:picMk id="2054" creationId="{D2A9C1FD-0C6E-B4E9-F781-0B72DC1E0F06}"/>
          </ac:picMkLst>
        </pc:picChg>
      </pc:sldChg>
      <pc:sldChg chg="addSp delSp modSp new mod modTransition setBg">
        <pc:chgData name="Lindsey Anderson" userId="6d4fb49d4867a9b1" providerId="LiveId" clId="{399FA4B3-F944-4737-A436-55E30BBBC9AB}" dt="2022-10-25T03:43:21.600" v="1247"/>
        <pc:sldMkLst>
          <pc:docMk/>
          <pc:sldMk cId="4014433945" sldId="259"/>
        </pc:sldMkLst>
        <pc:spChg chg="mod">
          <ac:chgData name="Lindsey Anderson" userId="6d4fb49d4867a9b1" providerId="LiveId" clId="{399FA4B3-F944-4737-A436-55E30BBBC9AB}" dt="2022-10-24T20:53:08.475" v="123" actId="1076"/>
          <ac:spMkLst>
            <pc:docMk/>
            <pc:sldMk cId="4014433945" sldId="259"/>
            <ac:spMk id="2" creationId="{9A5AC1E8-92A7-BF66-4B10-7858E895348E}"/>
          </ac:spMkLst>
        </pc:spChg>
        <pc:spChg chg="del">
          <ac:chgData name="Lindsey Anderson" userId="6d4fb49d4867a9b1" providerId="LiveId" clId="{399FA4B3-F944-4737-A436-55E30BBBC9AB}" dt="2022-10-24T20:49:19.330" v="93" actId="26606"/>
          <ac:spMkLst>
            <pc:docMk/>
            <pc:sldMk cId="4014433945" sldId="259"/>
            <ac:spMk id="3" creationId="{350D256E-2BFE-BC0D-984D-9526B6DEE9C4}"/>
          </ac:spMkLst>
        </pc:spChg>
        <pc:spChg chg="del">
          <ac:chgData name="Lindsey Anderson" userId="6d4fb49d4867a9b1" providerId="LiveId" clId="{399FA4B3-F944-4737-A436-55E30BBBC9AB}" dt="2022-10-24T20:49:19.330" v="93" actId="26606"/>
          <ac:spMkLst>
            <pc:docMk/>
            <pc:sldMk cId="4014433945" sldId="259"/>
            <ac:spMk id="4" creationId="{3D0AE3BD-DA98-CC0A-CFAF-C3EDF181CDA8}"/>
          </ac:spMkLst>
        </pc:spChg>
        <pc:spChg chg="add del mod">
          <ac:chgData name="Lindsey Anderson" userId="6d4fb49d4867a9b1" providerId="LiveId" clId="{399FA4B3-F944-4737-A436-55E30BBBC9AB}" dt="2022-10-24T20:53:22.651" v="125" actId="478"/>
          <ac:spMkLst>
            <pc:docMk/>
            <pc:sldMk cId="4014433945" sldId="259"/>
            <ac:spMk id="5" creationId="{7C6F5098-99E8-1D83-5679-17990CF25993}"/>
          </ac:spMkLst>
        </pc:spChg>
        <pc:spChg chg="add del mod">
          <ac:chgData name="Lindsey Anderson" userId="6d4fb49d4867a9b1" providerId="LiveId" clId="{399FA4B3-F944-4737-A436-55E30BBBC9AB}" dt="2022-10-24T20:53:22.651" v="127"/>
          <ac:spMkLst>
            <pc:docMk/>
            <pc:sldMk cId="4014433945" sldId="259"/>
            <ac:spMk id="7" creationId="{CF66D664-9F21-2F0F-267C-3A2BA6219BD1}"/>
          </ac:spMkLst>
        </pc:spChg>
        <pc:spChg chg="add del mod">
          <ac:chgData name="Lindsey Anderson" userId="6d4fb49d4867a9b1" providerId="LiveId" clId="{399FA4B3-F944-4737-A436-55E30BBBC9AB}" dt="2022-10-24T20:53:38.494" v="132" actId="767"/>
          <ac:spMkLst>
            <pc:docMk/>
            <pc:sldMk cId="4014433945" sldId="259"/>
            <ac:spMk id="8" creationId="{128E82CE-300F-D35F-42A5-39021049376B}"/>
          </ac:spMkLst>
        </pc:spChg>
        <pc:spChg chg="add mod">
          <ac:chgData name="Lindsey Anderson" userId="6d4fb49d4867a9b1" providerId="LiveId" clId="{399FA4B3-F944-4737-A436-55E30BBBC9AB}" dt="2022-10-25T03:11:57.355" v="971" actId="20577"/>
          <ac:spMkLst>
            <pc:docMk/>
            <pc:sldMk cId="4014433945" sldId="259"/>
            <ac:spMk id="9" creationId="{66895D96-5D97-80BE-E6E5-373BD02E94F6}"/>
          </ac:spMkLst>
        </pc:spChg>
        <pc:spChg chg="add del">
          <ac:chgData name="Lindsey Anderson" userId="6d4fb49d4867a9b1" providerId="LiveId" clId="{399FA4B3-F944-4737-A436-55E30BBBC9AB}" dt="2022-10-24T20:52:53.500" v="119" actId="26606"/>
          <ac:spMkLst>
            <pc:docMk/>
            <pc:sldMk cId="4014433945" sldId="259"/>
            <ac:spMk id="10" creationId="{09646535-AEF6-4883-A4F9-EEC1F8B4319E}"/>
          </ac:spMkLst>
        </pc:spChg>
        <pc:spChg chg="add mod">
          <ac:chgData name="Lindsey Anderson" userId="6d4fb49d4867a9b1" providerId="LiveId" clId="{399FA4B3-F944-4737-A436-55E30BBBC9AB}" dt="2022-10-24T21:15:18.496" v="251" actId="122"/>
          <ac:spMkLst>
            <pc:docMk/>
            <pc:sldMk cId="4014433945" sldId="259"/>
            <ac:spMk id="11" creationId="{8E1BEBE9-3352-C33E-9B84-4668D4309407}"/>
          </ac:spMkLst>
        </pc:spChg>
        <pc:spChg chg="add del">
          <ac:chgData name="Lindsey Anderson" userId="6d4fb49d4867a9b1" providerId="LiveId" clId="{399FA4B3-F944-4737-A436-55E30BBBC9AB}" dt="2022-10-24T20:52:53.500" v="119" actId="26606"/>
          <ac:spMkLst>
            <pc:docMk/>
            <pc:sldMk cId="4014433945" sldId="259"/>
            <ac:spMk id="12" creationId="{BDE63055-C438-4977-B234-872D73E6C459}"/>
          </ac:spMkLst>
        </pc:spChg>
        <pc:spChg chg="add mod">
          <ac:chgData name="Lindsey Anderson" userId="6d4fb49d4867a9b1" providerId="LiveId" clId="{399FA4B3-F944-4737-A436-55E30BBBC9AB}" dt="2022-10-24T21:16:33.340" v="286" actId="14100"/>
          <ac:spMkLst>
            <pc:docMk/>
            <pc:sldMk cId="4014433945" sldId="259"/>
            <ac:spMk id="13" creationId="{60C21E39-D232-6B42-FEDE-A7B33FF1990C}"/>
          </ac:spMkLst>
        </pc:spChg>
        <pc:spChg chg="add del">
          <ac:chgData name="Lindsey Anderson" userId="6d4fb49d4867a9b1" providerId="LiveId" clId="{399FA4B3-F944-4737-A436-55E30BBBC9AB}" dt="2022-10-24T20:52:53.500" v="119" actId="26606"/>
          <ac:spMkLst>
            <pc:docMk/>
            <pc:sldMk cId="4014433945" sldId="259"/>
            <ac:spMk id="14" creationId="{497BC505-FE0C-4637-A29D-B71DFBBBAA71}"/>
          </ac:spMkLst>
        </pc:spChg>
        <pc:spChg chg="add mod">
          <ac:chgData name="Lindsey Anderson" userId="6d4fb49d4867a9b1" providerId="LiveId" clId="{399FA4B3-F944-4737-A436-55E30BBBC9AB}" dt="2022-10-24T21:16:56.390" v="289" actId="1076"/>
          <ac:spMkLst>
            <pc:docMk/>
            <pc:sldMk cId="4014433945" sldId="259"/>
            <ac:spMk id="15" creationId="{0E760B7D-67FE-D4A4-9A42-8FB9833E3B94}"/>
          </ac:spMkLst>
        </pc:spChg>
        <pc:spChg chg="add mod">
          <ac:chgData name="Lindsey Anderson" userId="6d4fb49d4867a9b1" providerId="LiveId" clId="{399FA4B3-F944-4737-A436-55E30BBBC9AB}" dt="2022-10-24T21:18:10.419" v="313" actId="1076"/>
          <ac:spMkLst>
            <pc:docMk/>
            <pc:sldMk cId="4014433945" sldId="259"/>
            <ac:spMk id="20" creationId="{0BD0921F-F214-8A39-3D31-B8A7B209A3B6}"/>
          </ac:spMkLst>
        </pc:spChg>
        <pc:spChg chg="add">
          <ac:chgData name="Lindsey Anderson" userId="6d4fb49d4867a9b1" providerId="LiveId" clId="{399FA4B3-F944-4737-A436-55E30BBBC9AB}" dt="2022-10-24T20:52:53.500" v="119" actId="26606"/>
          <ac:spMkLst>
            <pc:docMk/>
            <pc:sldMk cId="4014433945" sldId="259"/>
            <ac:spMk id="3087" creationId="{09646535-AEF6-4883-A4F9-EEC1F8B4319E}"/>
          </ac:spMkLst>
        </pc:spChg>
        <pc:spChg chg="add">
          <ac:chgData name="Lindsey Anderson" userId="6d4fb49d4867a9b1" providerId="LiveId" clId="{399FA4B3-F944-4737-A436-55E30BBBC9AB}" dt="2022-10-24T20:52:53.500" v="119" actId="26606"/>
          <ac:spMkLst>
            <pc:docMk/>
            <pc:sldMk cId="4014433945" sldId="259"/>
            <ac:spMk id="3089" creationId="{51D9FE0B-77D4-4343-99CB-8DC6B330F1A6}"/>
          </ac:spMkLst>
        </pc:spChg>
        <pc:grpChg chg="add del">
          <ac:chgData name="Lindsey Anderson" userId="6d4fb49d4867a9b1" providerId="LiveId" clId="{399FA4B3-F944-4737-A436-55E30BBBC9AB}" dt="2022-10-24T20:52:53.500" v="119" actId="26606"/>
          <ac:grpSpMkLst>
            <pc:docMk/>
            <pc:sldMk cId="4014433945" sldId="259"/>
            <ac:grpSpMk id="16" creationId="{F2FD01A0-E6FF-41CD-AEBD-279232B90D43}"/>
          </ac:grpSpMkLst>
        </pc:grpChg>
        <pc:grpChg chg="add del">
          <ac:chgData name="Lindsey Anderson" userId="6d4fb49d4867a9b1" providerId="LiveId" clId="{399FA4B3-F944-4737-A436-55E30BBBC9AB}" dt="2022-10-24T20:52:53.500" v="119" actId="26606"/>
          <ac:grpSpMkLst>
            <pc:docMk/>
            <pc:sldMk cId="4014433945" sldId="259"/>
            <ac:grpSpMk id="21" creationId="{3C9AA14C-80A4-427C-A911-28CD20C56E5E}"/>
          </ac:grpSpMkLst>
        </pc:grpChg>
        <pc:picChg chg="add del mod">
          <ac:chgData name="Lindsey Anderson" userId="6d4fb49d4867a9b1" providerId="LiveId" clId="{399FA4B3-F944-4737-A436-55E30BBBC9AB}" dt="2022-10-24T20:50:19.135" v="97" actId="478"/>
          <ac:picMkLst>
            <pc:docMk/>
            <pc:sldMk cId="4014433945" sldId="259"/>
            <ac:picMk id="6" creationId="{0F1FC5B3-8FA6-EFC7-2AC5-D084ECD5B65E}"/>
          </ac:picMkLst>
        </pc:picChg>
        <pc:picChg chg="add del mod">
          <ac:chgData name="Lindsey Anderson" userId="6d4fb49d4867a9b1" providerId="LiveId" clId="{399FA4B3-F944-4737-A436-55E30BBBC9AB}" dt="2022-10-24T20:50:19.135" v="97" actId="478"/>
          <ac:picMkLst>
            <pc:docMk/>
            <pc:sldMk cId="4014433945" sldId="259"/>
            <ac:picMk id="3074" creationId="{C876C851-FF7F-8A11-8B0E-EEAC714E8AC3}"/>
          </ac:picMkLst>
        </pc:picChg>
        <pc:picChg chg="add mod ord">
          <ac:chgData name="Lindsey Anderson" userId="6d4fb49d4867a9b1" providerId="LiveId" clId="{399FA4B3-F944-4737-A436-55E30BBBC9AB}" dt="2022-10-24T20:52:53.500" v="119" actId="26606"/>
          <ac:picMkLst>
            <pc:docMk/>
            <pc:sldMk cId="4014433945" sldId="259"/>
            <ac:picMk id="3076" creationId="{1EA6FA12-D37B-024E-CC3B-9E9D1FC886A7}"/>
          </ac:picMkLst>
        </pc:picChg>
        <pc:picChg chg="add mod ord">
          <ac:chgData name="Lindsey Anderson" userId="6d4fb49d4867a9b1" providerId="LiveId" clId="{399FA4B3-F944-4737-A436-55E30BBBC9AB}" dt="2022-10-24T21:16:41.996" v="288" actId="1076"/>
          <ac:picMkLst>
            <pc:docMk/>
            <pc:sldMk cId="4014433945" sldId="259"/>
            <ac:picMk id="3078" creationId="{FB769796-5906-1799-EAC2-1E021646D712}"/>
          </ac:picMkLst>
        </pc:picChg>
        <pc:picChg chg="add mod">
          <ac:chgData name="Lindsey Anderson" userId="6d4fb49d4867a9b1" providerId="LiveId" clId="{399FA4B3-F944-4737-A436-55E30BBBC9AB}" dt="2022-10-24T20:52:53.500" v="119" actId="26606"/>
          <ac:picMkLst>
            <pc:docMk/>
            <pc:sldMk cId="4014433945" sldId="259"/>
            <ac:picMk id="3080" creationId="{8B1C16A4-6D10-6EBF-A745-5EF39F6EADDA}"/>
          </ac:picMkLst>
        </pc:picChg>
        <pc:picChg chg="add mod">
          <ac:chgData name="Lindsey Anderson" userId="6d4fb49d4867a9b1" providerId="LiveId" clId="{399FA4B3-F944-4737-A436-55E30BBBC9AB}" dt="2022-10-24T21:14:40.904" v="233" actId="1076"/>
          <ac:picMkLst>
            <pc:docMk/>
            <pc:sldMk cId="4014433945" sldId="259"/>
            <ac:picMk id="3082" creationId="{FAC8BA25-21C6-07B3-C6BE-8CA608CBA1A6}"/>
          </ac:picMkLst>
        </pc:picChg>
      </pc:sldChg>
      <pc:sldChg chg="addSp delSp modSp new mod modTransition setBg">
        <pc:chgData name="Lindsey Anderson" userId="6d4fb49d4867a9b1" providerId="LiveId" clId="{399FA4B3-F944-4737-A436-55E30BBBC9AB}" dt="2022-10-25T03:43:30.422" v="1248"/>
        <pc:sldMkLst>
          <pc:docMk/>
          <pc:sldMk cId="1358710264" sldId="260"/>
        </pc:sldMkLst>
        <pc:spChg chg="add mod">
          <ac:chgData name="Lindsey Anderson" userId="6d4fb49d4867a9b1" providerId="LiveId" clId="{399FA4B3-F944-4737-A436-55E30BBBC9AB}" dt="2022-10-24T23:09:17.933" v="728" actId="26606"/>
          <ac:spMkLst>
            <pc:docMk/>
            <pc:sldMk cId="1358710264" sldId="260"/>
            <ac:spMk id="2" creationId="{7D268301-4E27-4963-F026-013BDDF0F614}"/>
          </ac:spMkLst>
        </pc:spChg>
        <pc:spChg chg="add">
          <ac:chgData name="Lindsey Anderson" userId="6d4fb49d4867a9b1" providerId="LiveId" clId="{399FA4B3-F944-4737-A436-55E30BBBC9AB}" dt="2022-10-24T23:09:17.933" v="728" actId="26606"/>
          <ac:spMkLst>
            <pc:docMk/>
            <pc:sldMk cId="1358710264" sldId="260"/>
            <ac:spMk id="4100" creationId="{09646535-AEF6-4883-A4F9-EEC1F8B4319E}"/>
          </ac:spMkLst>
        </pc:spChg>
        <pc:spChg chg="add">
          <ac:chgData name="Lindsey Anderson" userId="6d4fb49d4867a9b1" providerId="LiveId" clId="{399FA4B3-F944-4737-A436-55E30BBBC9AB}" dt="2022-10-24T23:09:17.933" v="728" actId="26606"/>
          <ac:spMkLst>
            <pc:docMk/>
            <pc:sldMk cId="1358710264" sldId="260"/>
            <ac:spMk id="4101" creationId="{BDE63055-C438-4977-B234-872D73E6C459}"/>
          </ac:spMkLst>
        </pc:spChg>
        <pc:spChg chg="add">
          <ac:chgData name="Lindsey Anderson" userId="6d4fb49d4867a9b1" providerId="LiveId" clId="{399FA4B3-F944-4737-A436-55E30BBBC9AB}" dt="2022-10-24T23:09:17.933" v="728" actId="26606"/>
          <ac:spMkLst>
            <pc:docMk/>
            <pc:sldMk cId="1358710264" sldId="260"/>
            <ac:spMk id="4102" creationId="{497BC505-FE0C-4637-A29D-B71DFBBBAA71}"/>
          </ac:spMkLst>
        </pc:spChg>
        <pc:spChg chg="add del">
          <ac:chgData name="Lindsey Anderson" userId="6d4fb49d4867a9b1" providerId="LiveId" clId="{399FA4B3-F944-4737-A436-55E30BBBC9AB}" dt="2022-10-24T23:08:01.839" v="684" actId="26606"/>
          <ac:spMkLst>
            <pc:docMk/>
            <pc:sldMk cId="1358710264" sldId="260"/>
            <ac:spMk id="4103" creationId="{0C04A63C-988E-4CDA-93A4-2FE95EAD4E59}"/>
          </ac:spMkLst>
        </pc:spChg>
        <pc:spChg chg="add del">
          <ac:chgData name="Lindsey Anderson" userId="6d4fb49d4867a9b1" providerId="LiveId" clId="{399FA4B3-F944-4737-A436-55E30BBBC9AB}" dt="2022-10-24T23:08:01.839" v="684" actId="26606"/>
          <ac:spMkLst>
            <pc:docMk/>
            <pc:sldMk cId="1358710264" sldId="260"/>
            <ac:spMk id="4105" creationId="{62F244BA-9ADF-4F8B-8A82-0BCFD736C55C}"/>
          </ac:spMkLst>
        </pc:spChg>
        <pc:grpChg chg="add del">
          <ac:chgData name="Lindsey Anderson" userId="6d4fb49d4867a9b1" providerId="LiveId" clId="{399FA4B3-F944-4737-A436-55E30BBBC9AB}" dt="2022-10-24T23:08:01.839" v="684" actId="26606"/>
          <ac:grpSpMkLst>
            <pc:docMk/>
            <pc:sldMk cId="1358710264" sldId="260"/>
            <ac:grpSpMk id="4107" creationId="{9CE01B79-04E0-42C8-9E4B-CA4E551FF131}"/>
          </ac:grpSpMkLst>
        </pc:grpChg>
        <pc:grpChg chg="add">
          <ac:chgData name="Lindsey Anderson" userId="6d4fb49d4867a9b1" providerId="LiveId" clId="{399FA4B3-F944-4737-A436-55E30BBBC9AB}" dt="2022-10-24T23:09:17.933" v="728" actId="26606"/>
          <ac:grpSpMkLst>
            <pc:docMk/>
            <pc:sldMk cId="1358710264" sldId="260"/>
            <ac:grpSpMk id="4109" creationId="{F2FD01A0-E6FF-41CD-AEBD-279232B90D43}"/>
          </ac:grpSpMkLst>
        </pc:grpChg>
        <pc:grpChg chg="add">
          <ac:chgData name="Lindsey Anderson" userId="6d4fb49d4867a9b1" providerId="LiveId" clId="{399FA4B3-F944-4737-A436-55E30BBBC9AB}" dt="2022-10-24T23:09:17.933" v="728" actId="26606"/>
          <ac:grpSpMkLst>
            <pc:docMk/>
            <pc:sldMk cId="1358710264" sldId="260"/>
            <ac:grpSpMk id="4114" creationId="{3C9AA14C-80A4-427C-A911-28CD20C56E5E}"/>
          </ac:grpSpMkLst>
        </pc:grpChg>
        <pc:picChg chg="add mod">
          <ac:chgData name="Lindsey Anderson" userId="6d4fb49d4867a9b1" providerId="LiveId" clId="{399FA4B3-F944-4737-A436-55E30BBBC9AB}" dt="2022-10-24T23:09:17.933" v="728" actId="26606"/>
          <ac:picMkLst>
            <pc:docMk/>
            <pc:sldMk cId="1358710264" sldId="260"/>
            <ac:picMk id="4098" creationId="{0DE31467-FEEF-05BC-6D0D-D615A1034792}"/>
          </ac:picMkLst>
        </pc:picChg>
      </pc:sldChg>
      <pc:sldChg chg="addSp modSp new mod modTransition setBg">
        <pc:chgData name="Lindsey Anderson" userId="6d4fb49d4867a9b1" providerId="LiveId" clId="{399FA4B3-F944-4737-A436-55E30BBBC9AB}" dt="2022-10-25T03:43:34.800" v="1249"/>
        <pc:sldMkLst>
          <pc:docMk/>
          <pc:sldMk cId="844971616" sldId="261"/>
        </pc:sldMkLst>
        <pc:spChg chg="add mod">
          <ac:chgData name="Lindsey Anderson" userId="6d4fb49d4867a9b1" providerId="LiveId" clId="{399FA4B3-F944-4737-A436-55E30BBBC9AB}" dt="2022-10-24T23:10:05.022" v="746" actId="26606"/>
          <ac:spMkLst>
            <pc:docMk/>
            <pc:sldMk cId="844971616" sldId="261"/>
            <ac:spMk id="2" creationId="{6A4C9267-94DD-F26D-42BE-1717B272E1F8}"/>
          </ac:spMkLst>
        </pc:spChg>
        <pc:spChg chg="add">
          <ac:chgData name="Lindsey Anderson" userId="6d4fb49d4867a9b1" providerId="LiveId" clId="{399FA4B3-F944-4737-A436-55E30BBBC9AB}" dt="2022-10-24T23:10:05.022" v="746" actId="26606"/>
          <ac:spMkLst>
            <pc:docMk/>
            <pc:sldMk cId="844971616" sldId="261"/>
            <ac:spMk id="5127" creationId="{09646535-AEF6-4883-A4F9-EEC1F8B4319E}"/>
          </ac:spMkLst>
        </pc:spChg>
        <pc:spChg chg="add">
          <ac:chgData name="Lindsey Anderson" userId="6d4fb49d4867a9b1" providerId="LiveId" clId="{399FA4B3-F944-4737-A436-55E30BBBC9AB}" dt="2022-10-24T23:10:05.022" v="746" actId="26606"/>
          <ac:spMkLst>
            <pc:docMk/>
            <pc:sldMk cId="844971616" sldId="261"/>
            <ac:spMk id="5129" creationId="{7FEECB93-933C-477B-BC7D-C2F2F6271A66}"/>
          </ac:spMkLst>
        </pc:spChg>
        <pc:spChg chg="add">
          <ac:chgData name="Lindsey Anderson" userId="6d4fb49d4867a9b1" providerId="LiveId" clId="{399FA4B3-F944-4737-A436-55E30BBBC9AB}" dt="2022-10-24T23:10:05.022" v="746" actId="26606"/>
          <ac:spMkLst>
            <pc:docMk/>
            <pc:sldMk cId="844971616" sldId="261"/>
            <ac:spMk id="5131" creationId="{497BC505-FE0C-4637-A29D-B71DFBBBAA71}"/>
          </ac:spMkLst>
        </pc:spChg>
        <pc:grpChg chg="add">
          <ac:chgData name="Lindsey Anderson" userId="6d4fb49d4867a9b1" providerId="LiveId" clId="{399FA4B3-F944-4737-A436-55E30BBBC9AB}" dt="2022-10-24T23:10:05.022" v="746" actId="26606"/>
          <ac:grpSpMkLst>
            <pc:docMk/>
            <pc:sldMk cId="844971616" sldId="261"/>
            <ac:grpSpMk id="5133" creationId="{F2FD01A0-E6FF-41CD-AEBD-279232B90D43}"/>
          </ac:grpSpMkLst>
        </pc:grpChg>
        <pc:grpChg chg="add">
          <ac:chgData name="Lindsey Anderson" userId="6d4fb49d4867a9b1" providerId="LiveId" clId="{399FA4B3-F944-4737-A436-55E30BBBC9AB}" dt="2022-10-24T23:10:05.022" v="746" actId="26606"/>
          <ac:grpSpMkLst>
            <pc:docMk/>
            <pc:sldMk cId="844971616" sldId="261"/>
            <ac:grpSpMk id="5138" creationId="{3C9AA14C-80A4-427C-A911-28CD20C56E5E}"/>
          </ac:grpSpMkLst>
        </pc:grpChg>
        <pc:picChg chg="add mod">
          <ac:chgData name="Lindsey Anderson" userId="6d4fb49d4867a9b1" providerId="LiveId" clId="{399FA4B3-F944-4737-A436-55E30BBBC9AB}" dt="2022-10-24T23:10:05.022" v="746" actId="26606"/>
          <ac:picMkLst>
            <pc:docMk/>
            <pc:sldMk cId="844971616" sldId="261"/>
            <ac:picMk id="5122" creationId="{72542FFA-426C-2A3B-3253-A3AFA44EC066}"/>
          </ac:picMkLst>
        </pc:picChg>
      </pc:sldChg>
      <pc:sldChg chg="addSp delSp modSp new mod modTransition setBg">
        <pc:chgData name="Lindsey Anderson" userId="6d4fb49d4867a9b1" providerId="LiveId" clId="{399FA4B3-F944-4737-A436-55E30BBBC9AB}" dt="2022-10-25T03:43:42.391" v="1250"/>
        <pc:sldMkLst>
          <pc:docMk/>
          <pc:sldMk cId="484416488" sldId="262"/>
        </pc:sldMkLst>
        <pc:spChg chg="add mod ord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2" creationId="{9F5B2DA5-5EC1-A65F-7480-9940BB57AFBF}"/>
          </ac:spMkLst>
        </pc:spChg>
        <pc:spChg chg="add del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6148" creationId="{09646535-AEF6-4883-A4F9-EEC1F8B4319E}"/>
          </ac:spMkLst>
        </pc:spChg>
        <pc:spChg chg="add del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6149" creationId="{BDE63055-C438-4977-B234-872D73E6C459}"/>
          </ac:spMkLst>
        </pc:spChg>
        <pc:spChg chg="add del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6150" creationId="{497BC505-FE0C-4637-A29D-B71DFBBBAA71}"/>
          </ac:spMkLst>
        </pc:spChg>
        <pc:spChg chg="add del">
          <ac:chgData name="Lindsey Anderson" userId="6d4fb49d4867a9b1" providerId="LiveId" clId="{399FA4B3-F944-4737-A436-55E30BBBC9AB}" dt="2022-10-24T23:10:51.187" v="762" actId="26606"/>
          <ac:spMkLst>
            <pc:docMk/>
            <pc:sldMk cId="484416488" sldId="262"/>
            <ac:spMk id="6151" creationId="{09646535-AEF6-4883-A4F9-EEC1F8B4319E}"/>
          </ac:spMkLst>
        </pc:spChg>
        <pc:spChg chg="add del">
          <ac:chgData name="Lindsey Anderson" userId="6d4fb49d4867a9b1" providerId="LiveId" clId="{399FA4B3-F944-4737-A436-55E30BBBC9AB}" dt="2022-10-24T23:10:51.187" v="762" actId="26606"/>
          <ac:spMkLst>
            <pc:docMk/>
            <pc:sldMk cId="484416488" sldId="262"/>
            <ac:spMk id="6153" creationId="{BDE63055-C438-4977-B234-872D73E6C459}"/>
          </ac:spMkLst>
        </pc:spChg>
        <pc:spChg chg="add del">
          <ac:chgData name="Lindsey Anderson" userId="6d4fb49d4867a9b1" providerId="LiveId" clId="{399FA4B3-F944-4737-A436-55E30BBBC9AB}" dt="2022-10-24T23:10:51.187" v="762" actId="26606"/>
          <ac:spMkLst>
            <pc:docMk/>
            <pc:sldMk cId="484416488" sldId="262"/>
            <ac:spMk id="6155" creationId="{497BC505-FE0C-4637-A29D-B71DFBBBAA71}"/>
          </ac:spMkLst>
        </pc:spChg>
        <pc:spChg chg="add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6174" creationId="{09646535-AEF6-4883-A4F9-EEC1F8B4319E}"/>
          </ac:spMkLst>
        </pc:spChg>
        <pc:spChg chg="add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6176" creationId="{BDE63055-C438-4977-B234-872D73E6C459}"/>
          </ac:spMkLst>
        </pc:spChg>
        <pc:spChg chg="add">
          <ac:chgData name="Lindsey Anderson" userId="6d4fb49d4867a9b1" providerId="LiveId" clId="{399FA4B3-F944-4737-A436-55E30BBBC9AB}" dt="2022-10-24T23:15:50.554" v="840" actId="26606"/>
          <ac:spMkLst>
            <pc:docMk/>
            <pc:sldMk cId="484416488" sldId="262"/>
            <ac:spMk id="6178" creationId="{497BC505-FE0C-4637-A29D-B71DFBBBAA71}"/>
          </ac:spMkLst>
        </pc:spChg>
        <pc:grpChg chg="add del">
          <ac:chgData name="Lindsey Anderson" userId="6d4fb49d4867a9b1" providerId="LiveId" clId="{399FA4B3-F944-4737-A436-55E30BBBC9AB}" dt="2022-10-24T23:15:50.554" v="840" actId="26606"/>
          <ac:grpSpMkLst>
            <pc:docMk/>
            <pc:sldMk cId="484416488" sldId="262"/>
            <ac:grpSpMk id="6152" creationId="{F2FD01A0-E6FF-41CD-AEBD-279232B90D43}"/>
          </ac:grpSpMkLst>
        </pc:grpChg>
        <pc:grpChg chg="add del">
          <ac:chgData name="Lindsey Anderson" userId="6d4fb49d4867a9b1" providerId="LiveId" clId="{399FA4B3-F944-4737-A436-55E30BBBC9AB}" dt="2022-10-24T23:10:51.187" v="762" actId="26606"/>
          <ac:grpSpMkLst>
            <pc:docMk/>
            <pc:sldMk cId="484416488" sldId="262"/>
            <ac:grpSpMk id="6157" creationId="{F2FD01A0-E6FF-41CD-AEBD-279232B90D43}"/>
          </ac:grpSpMkLst>
        </pc:grpChg>
        <pc:grpChg chg="add del">
          <ac:chgData name="Lindsey Anderson" userId="6d4fb49d4867a9b1" providerId="LiveId" clId="{399FA4B3-F944-4737-A436-55E30BBBC9AB}" dt="2022-10-24T23:10:51.187" v="762" actId="26606"/>
          <ac:grpSpMkLst>
            <pc:docMk/>
            <pc:sldMk cId="484416488" sldId="262"/>
            <ac:grpSpMk id="6162" creationId="{3C9AA14C-80A4-427C-A911-28CD20C56E5E}"/>
          </ac:grpSpMkLst>
        </pc:grpChg>
        <pc:grpChg chg="add del">
          <ac:chgData name="Lindsey Anderson" userId="6d4fb49d4867a9b1" providerId="LiveId" clId="{399FA4B3-F944-4737-A436-55E30BBBC9AB}" dt="2022-10-24T23:15:50.554" v="840" actId="26606"/>
          <ac:grpSpMkLst>
            <pc:docMk/>
            <pc:sldMk cId="484416488" sldId="262"/>
            <ac:grpSpMk id="6166" creationId="{3C9AA14C-80A4-427C-A911-28CD20C56E5E}"/>
          </ac:grpSpMkLst>
        </pc:grpChg>
        <pc:grpChg chg="add">
          <ac:chgData name="Lindsey Anderson" userId="6d4fb49d4867a9b1" providerId="LiveId" clId="{399FA4B3-F944-4737-A436-55E30BBBC9AB}" dt="2022-10-24T23:15:50.554" v="840" actId="26606"/>
          <ac:grpSpMkLst>
            <pc:docMk/>
            <pc:sldMk cId="484416488" sldId="262"/>
            <ac:grpSpMk id="6180" creationId="{F2FD01A0-E6FF-41CD-AEBD-279232B90D43}"/>
          </ac:grpSpMkLst>
        </pc:grpChg>
        <pc:grpChg chg="add">
          <ac:chgData name="Lindsey Anderson" userId="6d4fb49d4867a9b1" providerId="LiveId" clId="{399FA4B3-F944-4737-A436-55E30BBBC9AB}" dt="2022-10-24T23:15:50.554" v="840" actId="26606"/>
          <ac:grpSpMkLst>
            <pc:docMk/>
            <pc:sldMk cId="484416488" sldId="262"/>
            <ac:grpSpMk id="6185" creationId="{3C9AA14C-80A4-427C-A911-28CD20C56E5E}"/>
          </ac:grpSpMkLst>
        </pc:grpChg>
        <pc:picChg chg="add mod">
          <ac:chgData name="Lindsey Anderson" userId="6d4fb49d4867a9b1" providerId="LiveId" clId="{399FA4B3-F944-4737-A436-55E30BBBC9AB}" dt="2022-10-24T23:15:50.554" v="840" actId="26606"/>
          <ac:picMkLst>
            <pc:docMk/>
            <pc:sldMk cId="484416488" sldId="262"/>
            <ac:picMk id="3" creationId="{F60CBD5D-0B9C-C480-4153-6747A146C20A}"/>
          </ac:picMkLst>
        </pc:picChg>
        <pc:picChg chg="add del mod">
          <ac:chgData name="Lindsey Anderson" userId="6d4fb49d4867a9b1" providerId="LiveId" clId="{399FA4B3-F944-4737-A436-55E30BBBC9AB}" dt="2022-10-24T23:15:37.532" v="838" actId="478"/>
          <ac:picMkLst>
            <pc:docMk/>
            <pc:sldMk cId="484416488" sldId="262"/>
            <ac:picMk id="6146" creationId="{EC386B06-8D5A-A1D2-1E45-01663C4FE40D}"/>
          </ac:picMkLst>
        </pc:picChg>
      </pc:sldChg>
      <pc:sldChg chg="addSp delSp modSp new mod modTransition setBg">
        <pc:chgData name="Lindsey Anderson" userId="6d4fb49d4867a9b1" providerId="LiveId" clId="{399FA4B3-F944-4737-A436-55E30BBBC9AB}" dt="2022-10-25T03:43:56.458" v="1251"/>
        <pc:sldMkLst>
          <pc:docMk/>
          <pc:sldMk cId="423914399" sldId="263"/>
        </pc:sldMkLst>
        <pc:spChg chg="add mod ord">
          <ac:chgData name="Lindsey Anderson" userId="6d4fb49d4867a9b1" providerId="LiveId" clId="{399FA4B3-F944-4737-A436-55E30BBBC9AB}" dt="2022-10-24T23:14:16.989" v="827" actId="14100"/>
          <ac:spMkLst>
            <pc:docMk/>
            <pc:sldMk cId="423914399" sldId="263"/>
            <ac:spMk id="2" creationId="{AF37EE8B-F600-83A4-11C9-1B1994381BF3}"/>
          </ac:spMkLst>
        </pc:spChg>
        <pc:spChg chg="add del mod">
          <ac:chgData name="Lindsey Anderson" userId="6d4fb49d4867a9b1" providerId="LiveId" clId="{399FA4B3-F944-4737-A436-55E30BBBC9AB}" dt="2022-10-25T03:12:40.230" v="972" actId="26606"/>
          <ac:spMkLst>
            <pc:docMk/>
            <pc:sldMk cId="423914399" sldId="263"/>
            <ac:spMk id="3" creationId="{AB24B0F8-FCEB-D3D1-70A5-923901149285}"/>
          </ac:spMkLst>
        </pc:spChg>
        <pc:spChg chg="add del">
          <ac:chgData name="Lindsey Anderson" userId="6d4fb49d4867a9b1" providerId="LiveId" clId="{399FA4B3-F944-4737-A436-55E30BBBC9AB}" dt="2022-10-24T23:12:41.368" v="809" actId="26606"/>
          <ac:spMkLst>
            <pc:docMk/>
            <pc:sldMk cId="423914399" sldId="263"/>
            <ac:spMk id="7175" creationId="{09646535-AEF6-4883-A4F9-EEC1F8B4319E}"/>
          </ac:spMkLst>
        </pc:spChg>
        <pc:spChg chg="add del">
          <ac:chgData name="Lindsey Anderson" userId="6d4fb49d4867a9b1" providerId="LiveId" clId="{399FA4B3-F944-4737-A436-55E30BBBC9AB}" dt="2022-10-24T23:12:41.368" v="809" actId="26606"/>
          <ac:spMkLst>
            <pc:docMk/>
            <pc:sldMk cId="423914399" sldId="263"/>
            <ac:spMk id="7177" creationId="{7FEECB93-933C-477B-BC7D-C2F2F6271A66}"/>
          </ac:spMkLst>
        </pc:spChg>
        <pc:spChg chg="add del">
          <ac:chgData name="Lindsey Anderson" userId="6d4fb49d4867a9b1" providerId="LiveId" clId="{399FA4B3-F944-4737-A436-55E30BBBC9AB}" dt="2022-10-24T23:12:41.368" v="809" actId="26606"/>
          <ac:spMkLst>
            <pc:docMk/>
            <pc:sldMk cId="423914399" sldId="263"/>
            <ac:spMk id="7179" creationId="{497BC505-FE0C-4637-A29D-B71DFBBBAA71}"/>
          </ac:spMkLst>
        </pc:spChg>
        <pc:spChg chg="add">
          <ac:chgData name="Lindsey Anderson" userId="6d4fb49d4867a9b1" providerId="LiveId" clId="{399FA4B3-F944-4737-A436-55E30BBBC9AB}" dt="2022-10-24T23:12:41.368" v="809" actId="26606"/>
          <ac:spMkLst>
            <pc:docMk/>
            <pc:sldMk cId="423914399" sldId="263"/>
            <ac:spMk id="7194" creationId="{09646535-AEF6-4883-A4F9-EEC1F8B4319E}"/>
          </ac:spMkLst>
        </pc:spChg>
        <pc:spChg chg="add">
          <ac:chgData name="Lindsey Anderson" userId="6d4fb49d4867a9b1" providerId="LiveId" clId="{399FA4B3-F944-4737-A436-55E30BBBC9AB}" dt="2022-10-24T23:12:41.368" v="809" actId="26606"/>
          <ac:spMkLst>
            <pc:docMk/>
            <pc:sldMk cId="423914399" sldId="263"/>
            <ac:spMk id="7196" creationId="{7FEECB93-933C-477B-BC7D-C2F2F6271A66}"/>
          </ac:spMkLst>
        </pc:spChg>
        <pc:spChg chg="add">
          <ac:chgData name="Lindsey Anderson" userId="6d4fb49d4867a9b1" providerId="LiveId" clId="{399FA4B3-F944-4737-A436-55E30BBBC9AB}" dt="2022-10-24T23:12:41.368" v="809" actId="26606"/>
          <ac:spMkLst>
            <pc:docMk/>
            <pc:sldMk cId="423914399" sldId="263"/>
            <ac:spMk id="7198" creationId="{497BC505-FE0C-4637-A29D-B71DFBBBAA71}"/>
          </ac:spMkLst>
        </pc:spChg>
        <pc:grpChg chg="add del">
          <ac:chgData name="Lindsey Anderson" userId="6d4fb49d4867a9b1" providerId="LiveId" clId="{399FA4B3-F944-4737-A436-55E30BBBC9AB}" dt="2022-10-24T23:12:41.368" v="809" actId="26606"/>
          <ac:grpSpMkLst>
            <pc:docMk/>
            <pc:sldMk cId="423914399" sldId="263"/>
            <ac:grpSpMk id="7181" creationId="{F2FD01A0-E6FF-41CD-AEBD-279232B90D43}"/>
          </ac:grpSpMkLst>
        </pc:grpChg>
        <pc:grpChg chg="add del">
          <ac:chgData name="Lindsey Anderson" userId="6d4fb49d4867a9b1" providerId="LiveId" clId="{399FA4B3-F944-4737-A436-55E30BBBC9AB}" dt="2022-10-24T23:12:41.368" v="809" actId="26606"/>
          <ac:grpSpMkLst>
            <pc:docMk/>
            <pc:sldMk cId="423914399" sldId="263"/>
            <ac:grpSpMk id="7186" creationId="{3C9AA14C-80A4-427C-A911-28CD20C56E5E}"/>
          </ac:grpSpMkLst>
        </pc:grpChg>
        <pc:grpChg chg="add">
          <ac:chgData name="Lindsey Anderson" userId="6d4fb49d4867a9b1" providerId="LiveId" clId="{399FA4B3-F944-4737-A436-55E30BBBC9AB}" dt="2022-10-24T23:12:41.368" v="809" actId="26606"/>
          <ac:grpSpMkLst>
            <pc:docMk/>
            <pc:sldMk cId="423914399" sldId="263"/>
            <ac:grpSpMk id="7200" creationId="{F2FD01A0-E6FF-41CD-AEBD-279232B90D43}"/>
          </ac:grpSpMkLst>
        </pc:grpChg>
        <pc:grpChg chg="add">
          <ac:chgData name="Lindsey Anderson" userId="6d4fb49d4867a9b1" providerId="LiveId" clId="{399FA4B3-F944-4737-A436-55E30BBBC9AB}" dt="2022-10-24T23:12:41.368" v="809" actId="26606"/>
          <ac:grpSpMkLst>
            <pc:docMk/>
            <pc:sldMk cId="423914399" sldId="263"/>
            <ac:grpSpMk id="7205" creationId="{3C9AA14C-80A4-427C-A911-28CD20C56E5E}"/>
          </ac:grpSpMkLst>
        </pc:grpChg>
        <pc:graphicFrameChg chg="add mod">
          <ac:chgData name="Lindsey Anderson" userId="6d4fb49d4867a9b1" providerId="LiveId" clId="{399FA4B3-F944-4737-A436-55E30BBBC9AB}" dt="2022-10-25T03:14:15.381" v="1006" actId="20577"/>
          <ac:graphicFrameMkLst>
            <pc:docMk/>
            <pc:sldMk cId="423914399" sldId="263"/>
            <ac:graphicFrameMk id="7210" creationId="{183AC508-BD6B-73D3-3EA5-94795E57B65A}"/>
          </ac:graphicFrameMkLst>
        </pc:graphicFrameChg>
        <pc:picChg chg="add del mod">
          <ac:chgData name="Lindsey Anderson" userId="6d4fb49d4867a9b1" providerId="LiveId" clId="{399FA4B3-F944-4737-A436-55E30BBBC9AB}" dt="2022-10-24T23:12:36.529" v="807" actId="478"/>
          <ac:picMkLst>
            <pc:docMk/>
            <pc:sldMk cId="423914399" sldId="263"/>
            <ac:picMk id="7170" creationId="{EB5B1C32-975C-6762-0814-F74A0022F358}"/>
          </ac:picMkLst>
        </pc:picChg>
        <pc:picChg chg="add mod">
          <ac:chgData name="Lindsey Anderson" userId="6d4fb49d4867a9b1" providerId="LiveId" clId="{399FA4B3-F944-4737-A436-55E30BBBC9AB}" dt="2022-10-25T03:13:03.074" v="974" actId="27614"/>
          <ac:picMkLst>
            <pc:docMk/>
            <pc:sldMk cId="423914399" sldId="263"/>
            <ac:picMk id="7172" creationId="{06EB8F2D-1735-EE8C-7120-09807F83B846}"/>
          </ac:picMkLst>
        </pc:picChg>
      </pc:sldChg>
      <pc:sldChg chg="addSp delSp modSp new mod modTransition setBg">
        <pc:chgData name="Lindsey Anderson" userId="6d4fb49d4867a9b1" providerId="LiveId" clId="{399FA4B3-F944-4737-A436-55E30BBBC9AB}" dt="2022-10-25T03:44:17.979" v="1252"/>
        <pc:sldMkLst>
          <pc:docMk/>
          <pc:sldMk cId="805467585" sldId="264"/>
        </pc:sldMkLst>
        <pc:spChg chg="mod">
          <ac:chgData name="Lindsey Anderson" userId="6d4fb49d4867a9b1" providerId="LiveId" clId="{399FA4B3-F944-4737-A436-55E30BBBC9AB}" dt="2022-10-25T03:23:03.375" v="1047" actId="255"/>
          <ac:spMkLst>
            <pc:docMk/>
            <pc:sldMk cId="805467585" sldId="264"/>
            <ac:spMk id="2" creationId="{3864798B-3586-BB2C-CF6E-1DCA1CED7AD7}"/>
          </ac:spMkLst>
        </pc:spChg>
        <pc:spChg chg="del">
          <ac:chgData name="Lindsey Anderson" userId="6d4fb49d4867a9b1" providerId="LiveId" clId="{399FA4B3-F944-4737-A436-55E30BBBC9AB}" dt="2022-10-25T03:20:00.290" v="1018" actId="478"/>
          <ac:spMkLst>
            <pc:docMk/>
            <pc:sldMk cId="805467585" sldId="264"/>
            <ac:spMk id="3" creationId="{D33D9856-30A9-FB86-2D14-8F722FE1BD41}"/>
          </ac:spMkLst>
        </pc:spChg>
        <pc:spChg chg="add mod ord">
          <ac:chgData name="Lindsey Anderson" userId="6d4fb49d4867a9b1" providerId="LiveId" clId="{399FA4B3-F944-4737-A436-55E30BBBC9AB}" dt="2022-10-25T03:22:51.518" v="1046" actId="26606"/>
          <ac:spMkLst>
            <pc:docMk/>
            <pc:sldMk cId="805467585" sldId="264"/>
            <ac:spMk id="4" creationId="{35B42B59-4BF9-91D4-5CCB-E1F60BE03CC8}"/>
          </ac:spMkLst>
        </pc:spChg>
        <pc:spChg chg="add del">
          <ac:chgData name="Lindsey Anderson" userId="6d4fb49d4867a9b1" providerId="LiveId" clId="{399FA4B3-F944-4737-A436-55E30BBBC9AB}" dt="2022-10-25T03:22:51.518" v="1046" actId="26606"/>
          <ac:spMkLst>
            <pc:docMk/>
            <pc:sldMk cId="805467585" sldId="264"/>
            <ac:spMk id="10" creationId="{05D1035C-3BF0-4FE0-B3A3-1062F86009CA}"/>
          </ac:spMkLst>
        </pc:spChg>
        <pc:spChg chg="add">
          <ac:chgData name="Lindsey Anderson" userId="6d4fb49d4867a9b1" providerId="LiveId" clId="{399FA4B3-F944-4737-A436-55E30BBBC9AB}" dt="2022-10-25T03:22:51.518" v="1046" actId="26606"/>
          <ac:spMkLst>
            <pc:docMk/>
            <pc:sldMk cId="805467585" sldId="264"/>
            <ac:spMk id="8201" creationId="{5ED9E2D9-EE69-4775-8CE5-9EAC35AD2F2E}"/>
          </ac:spMkLst>
        </pc:spChg>
        <pc:spChg chg="add">
          <ac:chgData name="Lindsey Anderson" userId="6d4fb49d4867a9b1" providerId="LiveId" clId="{399FA4B3-F944-4737-A436-55E30BBBC9AB}" dt="2022-10-25T03:22:51.518" v="1046" actId="26606"/>
          <ac:spMkLst>
            <pc:docMk/>
            <pc:sldMk cId="805467585" sldId="264"/>
            <ac:spMk id="8203" creationId="{3D75B673-1FA7-415E-8B2E-7A0550C8BDDF}"/>
          </ac:spMkLst>
        </pc:spChg>
        <pc:picChg chg="add del mod">
          <ac:chgData name="Lindsey Anderson" userId="6d4fb49d4867a9b1" providerId="LiveId" clId="{399FA4B3-F944-4737-A436-55E30BBBC9AB}" dt="2022-10-25T03:22:03.183" v="1040" actId="478"/>
          <ac:picMkLst>
            <pc:docMk/>
            <pc:sldMk cId="805467585" sldId="264"/>
            <ac:picMk id="6" creationId="{09DC5D33-F106-170B-E83A-7AA45E5554D9}"/>
          </ac:picMkLst>
        </pc:picChg>
        <pc:picChg chg="add del mod">
          <ac:chgData name="Lindsey Anderson" userId="6d4fb49d4867a9b1" providerId="LiveId" clId="{399FA4B3-F944-4737-A436-55E30BBBC9AB}" dt="2022-10-25T03:22:45.382" v="1044" actId="478"/>
          <ac:picMkLst>
            <pc:docMk/>
            <pc:sldMk cId="805467585" sldId="264"/>
            <ac:picMk id="8194" creationId="{00D5A18E-13CD-0946-2BAF-13E0BD6E5FFF}"/>
          </ac:picMkLst>
        </pc:picChg>
        <pc:picChg chg="add mod">
          <ac:chgData name="Lindsey Anderson" userId="6d4fb49d4867a9b1" providerId="LiveId" clId="{399FA4B3-F944-4737-A436-55E30BBBC9AB}" dt="2022-10-25T03:22:51.518" v="1046" actId="26606"/>
          <ac:picMkLst>
            <pc:docMk/>
            <pc:sldMk cId="805467585" sldId="264"/>
            <ac:picMk id="8196" creationId="{DBB342F9-C8AB-C8B3-B79B-39E04AB99E21}"/>
          </ac:picMkLst>
        </pc:picChg>
      </pc:sldChg>
      <pc:sldChg chg="new del">
        <pc:chgData name="Lindsey Anderson" userId="6d4fb49d4867a9b1" providerId="LiveId" clId="{399FA4B3-F944-4737-A436-55E30BBBC9AB}" dt="2022-10-25T03:19:17.077" v="1008" actId="2696"/>
        <pc:sldMkLst>
          <pc:docMk/>
          <pc:sldMk cId="1840759935" sldId="264"/>
        </pc:sldMkLst>
      </pc:sldChg>
      <pc:sldChg chg="addSp modSp new mod modTransition modAnim">
        <pc:chgData name="Lindsey Anderson" userId="6d4fb49d4867a9b1" providerId="LiveId" clId="{399FA4B3-F944-4737-A436-55E30BBBC9AB}" dt="2022-10-25T03:44:24.750" v="1253"/>
        <pc:sldMkLst>
          <pc:docMk/>
          <pc:sldMk cId="4129382900" sldId="265"/>
        </pc:sldMkLst>
        <pc:spChg chg="mod">
          <ac:chgData name="Lindsey Anderson" userId="6d4fb49d4867a9b1" providerId="LiveId" clId="{399FA4B3-F944-4737-A436-55E30BBBC9AB}" dt="2022-10-25T03:33:43.837" v="1215" actId="207"/>
          <ac:spMkLst>
            <pc:docMk/>
            <pc:sldMk cId="4129382900" sldId="265"/>
            <ac:spMk id="2" creationId="{408AE536-DEF6-521B-F0BA-65EDDF0C6D94}"/>
          </ac:spMkLst>
        </pc:spChg>
        <pc:picChg chg="add mod">
          <ac:chgData name="Lindsey Anderson" userId="6d4fb49d4867a9b1" providerId="LiveId" clId="{399FA4B3-F944-4737-A436-55E30BBBC9AB}" dt="2022-10-25T03:36:06.804" v="1220" actId="14100"/>
          <ac:picMkLst>
            <pc:docMk/>
            <pc:sldMk cId="4129382900" sldId="265"/>
            <ac:picMk id="3" creationId="{CDD2FD11-6D68-1D60-C550-BACDE34509D4}"/>
          </ac:picMkLst>
        </pc:picChg>
        <pc:picChg chg="add mod">
          <ac:chgData name="Lindsey Anderson" userId="6d4fb49d4867a9b1" providerId="LiveId" clId="{399FA4B3-F944-4737-A436-55E30BBBC9AB}" dt="2022-10-25T03:39:26.872" v="1238" actId="1076"/>
          <ac:picMkLst>
            <pc:docMk/>
            <pc:sldMk cId="4129382900" sldId="265"/>
            <ac:picMk id="4" creationId="{FB0E939B-6C60-6326-B0E5-0F9BC72F704A}"/>
          </ac:picMkLst>
        </pc:picChg>
        <pc:picChg chg="add mod">
          <ac:chgData name="Lindsey Anderson" userId="6d4fb49d4867a9b1" providerId="LiveId" clId="{399FA4B3-F944-4737-A436-55E30BBBC9AB}" dt="2022-10-25T03:39:15.997" v="1236" actId="1076"/>
          <ac:picMkLst>
            <pc:docMk/>
            <pc:sldMk cId="4129382900" sldId="265"/>
            <ac:picMk id="5" creationId="{0218C515-3CBB-44A9-A7F5-8BF903F92EB7}"/>
          </ac:picMkLst>
        </pc:picChg>
        <pc:picChg chg="add mod">
          <ac:chgData name="Lindsey Anderson" userId="6d4fb49d4867a9b1" providerId="LiveId" clId="{399FA4B3-F944-4737-A436-55E30BBBC9AB}" dt="2022-10-25T03:39:21.449" v="1237" actId="1076"/>
          <ac:picMkLst>
            <pc:docMk/>
            <pc:sldMk cId="4129382900" sldId="265"/>
            <ac:picMk id="6" creationId="{7305D6A6-F84B-11AB-D8C8-9B447906D605}"/>
          </ac:picMkLst>
        </pc:picChg>
      </pc:sldChg>
      <pc:sldMasterChg chg="add del addSldLayout delSldLayout">
        <pc:chgData name="Lindsey Anderson" userId="6d4fb49d4867a9b1" providerId="LiveId" clId="{399FA4B3-F944-4737-A436-55E30BBBC9AB}" dt="2022-10-24T20:16:53.605" v="7" actId="26606"/>
        <pc:sldMasterMkLst>
          <pc:docMk/>
          <pc:sldMasterMk cId="1952071717" sldId="2147483648"/>
        </pc:sldMasterMkLst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3743457472" sldId="2147483649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137583808" sldId="2147483650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1209621107" sldId="2147483651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79867779" sldId="2147483652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362812022" sldId="2147483653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1200088337" sldId="2147483654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3391938788" sldId="2147483655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660399732" sldId="2147483656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4209721307" sldId="2147483657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2049814708" sldId="2147483658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1952071717" sldId="2147483648"/>
            <pc:sldLayoutMk cId="3391005667" sldId="2147483659"/>
          </pc:sldLayoutMkLst>
        </pc:sldLayoutChg>
      </pc:sldMasterChg>
      <pc:sldMasterChg chg="add del addSldLayout delSldLayout">
        <pc:chgData name="Lindsey Anderson" userId="6d4fb49d4867a9b1" providerId="LiveId" clId="{399FA4B3-F944-4737-A436-55E30BBBC9AB}" dt="2022-10-24T20:16:53.568" v="6" actId="26606"/>
        <pc:sldMasterMkLst>
          <pc:docMk/>
          <pc:sldMasterMk cId="1863024714" sldId="2147483673"/>
        </pc:sldMasterMkLst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4150319346" sldId="2147483662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2267461247" sldId="2147483663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338170572" sldId="2147483664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387594651" sldId="2147483665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4019588559" sldId="2147483666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3649596638" sldId="2147483667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2941437846" sldId="2147483668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688468148" sldId="2147483669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2578127303" sldId="2147483670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827307679" sldId="2147483671"/>
          </pc:sldLayoutMkLst>
        </pc:sldLayoutChg>
        <pc:sldLayoutChg chg="add del">
          <pc:chgData name="Lindsey Anderson" userId="6d4fb49d4867a9b1" providerId="LiveId" clId="{399FA4B3-F944-4737-A436-55E30BBBC9AB}" dt="2022-10-24T20:16:53.568" v="6" actId="26606"/>
          <pc:sldLayoutMkLst>
            <pc:docMk/>
            <pc:sldMasterMk cId="1863024714" sldId="2147483673"/>
            <pc:sldLayoutMk cId="3648556734" sldId="2147483672"/>
          </pc:sldLayoutMkLst>
        </pc:sldLayoutChg>
      </pc:sldMasterChg>
      <pc:sldMasterChg chg="add del addSldLayout delSldLayout">
        <pc:chgData name="Lindsey Anderson" userId="6d4fb49d4867a9b1" providerId="LiveId" clId="{399FA4B3-F944-4737-A436-55E30BBBC9AB}" dt="2022-10-24T20:16:53.605" v="7" actId="26606"/>
        <pc:sldMasterMkLst>
          <pc:docMk/>
          <pc:sldMasterMk cId="2946662732" sldId="2147483699"/>
        </pc:sldMasterMkLst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2158861587" sldId="2147483688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3046037872" sldId="2147483689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483462429" sldId="2147483690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3367583521" sldId="2147483691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1686525182" sldId="2147483692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2533288053" sldId="2147483693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3970921608" sldId="2147483694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3696821713" sldId="2147483695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1393794288" sldId="2147483696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268590221" sldId="2147483697"/>
          </pc:sldLayoutMkLst>
        </pc:sldLayoutChg>
        <pc:sldLayoutChg chg="add del">
          <pc:chgData name="Lindsey Anderson" userId="6d4fb49d4867a9b1" providerId="LiveId" clId="{399FA4B3-F944-4737-A436-55E30BBBC9AB}" dt="2022-10-24T20:16:53.605" v="7" actId="26606"/>
          <pc:sldLayoutMkLst>
            <pc:docMk/>
            <pc:sldMasterMk cId="2946662732" sldId="2147483699"/>
            <pc:sldLayoutMk cId="1069497130" sldId="2147483698"/>
          </pc:sldLayoutMkLst>
        </pc:sldLayoutChg>
      </pc:sldMasterChg>
      <pc:sldMasterChg chg="add del addSldLayout delSldLayout">
        <pc:chgData name="Lindsey Anderson" userId="6d4fb49d4867a9b1" providerId="LiveId" clId="{399FA4B3-F944-4737-A436-55E30BBBC9AB}" dt="2022-10-24T20:16:37.763" v="2" actId="26606"/>
        <pc:sldMasterMkLst>
          <pc:docMk/>
          <pc:sldMasterMk cId="1604103025" sldId="2147483712"/>
        </pc:sldMasterMkLst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444426792" sldId="2147483701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4244010831" sldId="2147483702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430476279" sldId="2147483703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3835400671" sldId="2147483704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3609749565" sldId="2147483705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195510119" sldId="2147483706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1986879841" sldId="2147483707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337415676" sldId="2147483708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3729613841" sldId="2147483709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781170957" sldId="2147483710"/>
          </pc:sldLayoutMkLst>
        </pc:sldLayoutChg>
        <pc:sldLayoutChg chg="add del">
          <pc:chgData name="Lindsey Anderson" userId="6d4fb49d4867a9b1" providerId="LiveId" clId="{399FA4B3-F944-4737-A436-55E30BBBC9AB}" dt="2022-10-24T20:16:37.763" v="2" actId="26606"/>
          <pc:sldLayoutMkLst>
            <pc:docMk/>
            <pc:sldMasterMk cId="1604103025" sldId="2147483712"/>
            <pc:sldLayoutMk cId="3203527758" sldId="214748371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138F3-4001-4387-ADC3-0E98B637D7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4A143-0B66-44FE-AE57-E8FB4302C92F}">
      <dgm:prSet/>
      <dgm:spPr/>
      <dgm:t>
        <a:bodyPr/>
        <a:lstStyle/>
        <a:p>
          <a:r>
            <a:rPr lang="en-US" b="1" i="1" dirty="0"/>
            <a:t>Convergence</a:t>
          </a:r>
          <a:r>
            <a:rPr lang="en-US" b="1" i="0" dirty="0"/>
            <a:t>—a black-and-white painting that Pollock flung primary colors onto—reflects the crisis of the Cold War. It is one of his master works of art and might also be the most well-known painting by an abstract expressionist. </a:t>
          </a:r>
          <a:endParaRPr lang="en-US" dirty="0"/>
        </a:p>
      </dgm:t>
    </dgm:pt>
    <dgm:pt modelId="{BC05AA01-C98B-4AF2-9CB4-82DD349FFC55}" type="parTrans" cxnId="{BDBE65FE-DA50-480D-9A9B-7E3CEB7842CF}">
      <dgm:prSet/>
      <dgm:spPr/>
      <dgm:t>
        <a:bodyPr/>
        <a:lstStyle/>
        <a:p>
          <a:endParaRPr lang="en-US"/>
        </a:p>
      </dgm:t>
    </dgm:pt>
    <dgm:pt modelId="{3A7D960A-9300-441A-B04F-1CBB45D928D8}" type="sibTrans" cxnId="{BDBE65FE-DA50-480D-9A9B-7E3CEB7842CF}">
      <dgm:prSet/>
      <dgm:spPr/>
      <dgm:t>
        <a:bodyPr/>
        <a:lstStyle/>
        <a:p>
          <a:endParaRPr lang="en-US"/>
        </a:p>
      </dgm:t>
    </dgm:pt>
    <dgm:pt modelId="{29B9A747-86CA-40BE-9D7E-87C1E6D4B7FF}">
      <dgm:prSet/>
      <dgm:spPr/>
      <dgm:t>
        <a:bodyPr/>
        <a:lstStyle/>
        <a:p>
          <a:r>
            <a:rPr lang="en-US" b="1" i="0"/>
            <a:t>In 1964, Springbok Editions produced a jigsaw puzzle of the painting, which was promoted as the “world’s most difficult puzzle,” and hundreds of thousands of Americans purchased it</a:t>
          </a:r>
          <a:endParaRPr lang="en-US"/>
        </a:p>
      </dgm:t>
    </dgm:pt>
    <dgm:pt modelId="{C39AC54B-5216-405A-ACA9-703550A7F932}" type="parTrans" cxnId="{5A434B1D-90A2-4513-A846-DC9C5ABC17FA}">
      <dgm:prSet/>
      <dgm:spPr/>
      <dgm:t>
        <a:bodyPr/>
        <a:lstStyle/>
        <a:p>
          <a:endParaRPr lang="en-US"/>
        </a:p>
      </dgm:t>
    </dgm:pt>
    <dgm:pt modelId="{5535B313-0958-4762-909A-53B59C74D8F7}" type="sibTrans" cxnId="{5A434B1D-90A2-4513-A846-DC9C5ABC17FA}">
      <dgm:prSet/>
      <dgm:spPr/>
      <dgm:t>
        <a:bodyPr/>
        <a:lstStyle/>
        <a:p>
          <a:endParaRPr lang="en-US"/>
        </a:p>
      </dgm:t>
    </dgm:pt>
    <dgm:pt modelId="{B2CBB425-B37E-4F19-AD28-3E83493E9F2F}" type="pres">
      <dgm:prSet presAssocID="{C79138F3-4001-4387-ADC3-0E98B637D7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AAD7FC-144E-4BD0-93E8-864A3009330D}" type="pres">
      <dgm:prSet presAssocID="{8A94A143-0B66-44FE-AE57-E8FB4302C92F}" presName="hierRoot1" presStyleCnt="0"/>
      <dgm:spPr/>
    </dgm:pt>
    <dgm:pt modelId="{7F7DE997-BE6E-4025-A166-82BF4362D082}" type="pres">
      <dgm:prSet presAssocID="{8A94A143-0B66-44FE-AE57-E8FB4302C92F}" presName="composite" presStyleCnt="0"/>
      <dgm:spPr/>
    </dgm:pt>
    <dgm:pt modelId="{162E7C14-2852-4D13-AD6B-2D214B5CBBED}" type="pres">
      <dgm:prSet presAssocID="{8A94A143-0B66-44FE-AE57-E8FB4302C92F}" presName="background" presStyleLbl="node0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27BAB901-451B-407E-A885-B8D938BA336D}" type="pres">
      <dgm:prSet presAssocID="{8A94A143-0B66-44FE-AE57-E8FB4302C92F}" presName="text" presStyleLbl="fgAcc0" presStyleIdx="0" presStyleCnt="2" custLinFactNeighborX="-28" custLinFactNeighborY="-1833">
        <dgm:presLayoutVars>
          <dgm:chPref val="3"/>
        </dgm:presLayoutVars>
      </dgm:prSet>
      <dgm:spPr/>
    </dgm:pt>
    <dgm:pt modelId="{4CC68B33-0D57-43D8-9309-D8F0540CB3B2}" type="pres">
      <dgm:prSet presAssocID="{8A94A143-0B66-44FE-AE57-E8FB4302C92F}" presName="hierChild2" presStyleCnt="0"/>
      <dgm:spPr/>
    </dgm:pt>
    <dgm:pt modelId="{D6FCFA9B-46B1-4B22-9A12-084709F462C7}" type="pres">
      <dgm:prSet presAssocID="{29B9A747-86CA-40BE-9D7E-87C1E6D4B7FF}" presName="hierRoot1" presStyleCnt="0"/>
      <dgm:spPr/>
    </dgm:pt>
    <dgm:pt modelId="{4F15C810-326B-452A-97FA-18852E73E427}" type="pres">
      <dgm:prSet presAssocID="{29B9A747-86CA-40BE-9D7E-87C1E6D4B7FF}" presName="composite" presStyleCnt="0"/>
      <dgm:spPr/>
    </dgm:pt>
    <dgm:pt modelId="{4F1E8B12-264D-4ED0-8835-2D9A257D1DE6}" type="pres">
      <dgm:prSet presAssocID="{29B9A747-86CA-40BE-9D7E-87C1E6D4B7FF}" presName="background" presStyleLbl="node0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F924AB82-31F8-4531-A245-D4968407697D}" type="pres">
      <dgm:prSet presAssocID="{29B9A747-86CA-40BE-9D7E-87C1E6D4B7FF}" presName="text" presStyleLbl="fgAcc0" presStyleIdx="1" presStyleCnt="2" custLinFactNeighborY="-1103">
        <dgm:presLayoutVars>
          <dgm:chPref val="3"/>
        </dgm:presLayoutVars>
      </dgm:prSet>
      <dgm:spPr/>
    </dgm:pt>
    <dgm:pt modelId="{2805DD1C-FD89-4E7C-8E2B-EA5ACF6C2F8E}" type="pres">
      <dgm:prSet presAssocID="{29B9A747-86CA-40BE-9D7E-87C1E6D4B7FF}" presName="hierChild2" presStyleCnt="0"/>
      <dgm:spPr/>
    </dgm:pt>
  </dgm:ptLst>
  <dgm:cxnLst>
    <dgm:cxn modelId="{5A434B1D-90A2-4513-A846-DC9C5ABC17FA}" srcId="{C79138F3-4001-4387-ADC3-0E98B637D777}" destId="{29B9A747-86CA-40BE-9D7E-87C1E6D4B7FF}" srcOrd="1" destOrd="0" parTransId="{C39AC54B-5216-405A-ACA9-703550A7F932}" sibTransId="{5535B313-0958-4762-909A-53B59C74D8F7}"/>
    <dgm:cxn modelId="{ADA21026-5F76-40C5-B1AB-AB3E01CF5CD7}" type="presOf" srcId="{C79138F3-4001-4387-ADC3-0E98B637D777}" destId="{B2CBB425-B37E-4F19-AD28-3E83493E9F2F}" srcOrd="0" destOrd="0" presId="urn:microsoft.com/office/officeart/2005/8/layout/hierarchy1"/>
    <dgm:cxn modelId="{84B2852F-E3E8-44A2-A36E-E65F5510E209}" type="presOf" srcId="{29B9A747-86CA-40BE-9D7E-87C1E6D4B7FF}" destId="{F924AB82-31F8-4531-A245-D4968407697D}" srcOrd="0" destOrd="0" presId="urn:microsoft.com/office/officeart/2005/8/layout/hierarchy1"/>
    <dgm:cxn modelId="{8428FCAD-3EBE-4DB8-BB1C-879A27B88E5F}" type="presOf" srcId="{8A94A143-0B66-44FE-AE57-E8FB4302C92F}" destId="{27BAB901-451B-407E-A885-B8D938BA336D}" srcOrd="0" destOrd="0" presId="urn:microsoft.com/office/officeart/2005/8/layout/hierarchy1"/>
    <dgm:cxn modelId="{BDBE65FE-DA50-480D-9A9B-7E3CEB7842CF}" srcId="{C79138F3-4001-4387-ADC3-0E98B637D777}" destId="{8A94A143-0B66-44FE-AE57-E8FB4302C92F}" srcOrd="0" destOrd="0" parTransId="{BC05AA01-C98B-4AF2-9CB4-82DD349FFC55}" sibTransId="{3A7D960A-9300-441A-B04F-1CBB45D928D8}"/>
    <dgm:cxn modelId="{486EC414-737D-4D82-A510-E3B377635C25}" type="presParOf" srcId="{B2CBB425-B37E-4F19-AD28-3E83493E9F2F}" destId="{ADAAD7FC-144E-4BD0-93E8-864A3009330D}" srcOrd="0" destOrd="0" presId="urn:microsoft.com/office/officeart/2005/8/layout/hierarchy1"/>
    <dgm:cxn modelId="{D7307D23-F33F-4E36-AA91-8F4E16501651}" type="presParOf" srcId="{ADAAD7FC-144E-4BD0-93E8-864A3009330D}" destId="{7F7DE997-BE6E-4025-A166-82BF4362D082}" srcOrd="0" destOrd="0" presId="urn:microsoft.com/office/officeart/2005/8/layout/hierarchy1"/>
    <dgm:cxn modelId="{458E2A0D-6731-4962-8A9A-BA6E3E284066}" type="presParOf" srcId="{7F7DE997-BE6E-4025-A166-82BF4362D082}" destId="{162E7C14-2852-4D13-AD6B-2D214B5CBBED}" srcOrd="0" destOrd="0" presId="urn:microsoft.com/office/officeart/2005/8/layout/hierarchy1"/>
    <dgm:cxn modelId="{B0346AE1-2ED4-4D43-A030-609469B4DE54}" type="presParOf" srcId="{7F7DE997-BE6E-4025-A166-82BF4362D082}" destId="{27BAB901-451B-407E-A885-B8D938BA336D}" srcOrd="1" destOrd="0" presId="urn:microsoft.com/office/officeart/2005/8/layout/hierarchy1"/>
    <dgm:cxn modelId="{81B6B377-9568-4AB6-89DC-13EDB18782B9}" type="presParOf" srcId="{ADAAD7FC-144E-4BD0-93E8-864A3009330D}" destId="{4CC68B33-0D57-43D8-9309-D8F0540CB3B2}" srcOrd="1" destOrd="0" presId="urn:microsoft.com/office/officeart/2005/8/layout/hierarchy1"/>
    <dgm:cxn modelId="{11A668CE-9473-47F7-8790-BC5FBCBF6C3F}" type="presParOf" srcId="{B2CBB425-B37E-4F19-AD28-3E83493E9F2F}" destId="{D6FCFA9B-46B1-4B22-9A12-084709F462C7}" srcOrd="1" destOrd="0" presId="urn:microsoft.com/office/officeart/2005/8/layout/hierarchy1"/>
    <dgm:cxn modelId="{D9E5D33E-0162-4682-B9AF-A1107593A5FB}" type="presParOf" srcId="{D6FCFA9B-46B1-4B22-9A12-084709F462C7}" destId="{4F15C810-326B-452A-97FA-18852E73E427}" srcOrd="0" destOrd="0" presId="urn:microsoft.com/office/officeart/2005/8/layout/hierarchy1"/>
    <dgm:cxn modelId="{EAA36AAB-501D-4F50-8BBA-4E3D7DA3C3F5}" type="presParOf" srcId="{4F15C810-326B-452A-97FA-18852E73E427}" destId="{4F1E8B12-264D-4ED0-8835-2D9A257D1DE6}" srcOrd="0" destOrd="0" presId="urn:microsoft.com/office/officeart/2005/8/layout/hierarchy1"/>
    <dgm:cxn modelId="{F70C8319-674C-4553-B9F0-DE3C81C8CB62}" type="presParOf" srcId="{4F15C810-326B-452A-97FA-18852E73E427}" destId="{F924AB82-31F8-4531-A245-D4968407697D}" srcOrd="1" destOrd="0" presId="urn:microsoft.com/office/officeart/2005/8/layout/hierarchy1"/>
    <dgm:cxn modelId="{D5B5E27F-D19A-47C7-A297-A2F6CA099253}" type="presParOf" srcId="{D6FCFA9B-46B1-4B22-9A12-084709F462C7}" destId="{2805DD1C-FD89-4E7C-8E2B-EA5ACF6C2F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7C14-2852-4D13-AD6B-2D214B5CBBED}">
      <dsp:nvSpPr>
        <dsp:cNvPr id="0" name=""/>
        <dsp:cNvSpPr/>
      </dsp:nvSpPr>
      <dsp:spPr>
        <a:xfrm>
          <a:off x="17" y="185230"/>
          <a:ext cx="3624946" cy="2301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AB901-451B-407E-A885-B8D938BA336D}">
      <dsp:nvSpPr>
        <dsp:cNvPr id="0" name=""/>
        <dsp:cNvSpPr/>
      </dsp:nvSpPr>
      <dsp:spPr>
        <a:xfrm>
          <a:off x="402789" y="567863"/>
          <a:ext cx="3624946" cy="230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/>
            <a:t>Convergence</a:t>
          </a:r>
          <a:r>
            <a:rPr lang="en-US" sz="1700" b="1" i="0" kern="1200" dirty="0"/>
            <a:t>—a black-and-white painting that Pollock flung primary colors onto—reflects the crisis of the Cold War. It is one of his master works of art and might also be the most well-known painting by an abstract expressionist. </a:t>
          </a:r>
          <a:endParaRPr lang="en-US" sz="1700" kern="1200" dirty="0"/>
        </a:p>
      </dsp:txBody>
      <dsp:txXfrm>
        <a:off x="470208" y="635282"/>
        <a:ext cx="3490108" cy="2167002"/>
      </dsp:txXfrm>
    </dsp:sp>
    <dsp:sp modelId="{4F1E8B12-264D-4ED0-8835-2D9A257D1DE6}">
      <dsp:nvSpPr>
        <dsp:cNvPr id="0" name=""/>
        <dsp:cNvSpPr/>
      </dsp:nvSpPr>
      <dsp:spPr>
        <a:xfrm>
          <a:off x="4431522" y="202034"/>
          <a:ext cx="3624946" cy="2301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4AB82-31F8-4531-A245-D4968407697D}">
      <dsp:nvSpPr>
        <dsp:cNvPr id="0" name=""/>
        <dsp:cNvSpPr/>
      </dsp:nvSpPr>
      <dsp:spPr>
        <a:xfrm>
          <a:off x="4834294" y="584667"/>
          <a:ext cx="3624946" cy="230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In 1964, Springbok Editions produced a jigsaw puzzle of the painting, which was promoted as the “world’s most difficult puzzle,” and hundreds of thousands of Americans purchased it</a:t>
          </a:r>
          <a:endParaRPr lang="en-US" sz="1700" kern="1200"/>
        </a:p>
      </dsp:txBody>
      <dsp:txXfrm>
        <a:off x="4901713" y="652086"/>
        <a:ext cx="3490108" cy="216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4F07-B782-42C1-92F6-38A0BF3A300E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B43A-2E82-45F7-9070-B832826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6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October 24,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October 24,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October 24,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October 24,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62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kSW_C2gPj8?start=173&amp;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dlZvu5dTpU?start=103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0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32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5C115-B022-599B-7340-25718829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554630"/>
            <a:ext cx="5015638" cy="1969770"/>
          </a:xfrm>
        </p:spPr>
        <p:txBody>
          <a:bodyPr>
            <a:normAutofit/>
          </a:bodyPr>
          <a:lstStyle/>
          <a:p>
            <a:r>
              <a:rPr lang="en-US"/>
              <a:t>Jackson Pollock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963DE-6E45-153E-E59C-8C3E426BF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9936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90000"/>
                  </a:schemeClr>
                </a:solidFill>
              </a:rPr>
              <a:t>January 28, 1912 – August 11, 1956</a:t>
            </a:r>
          </a:p>
        </p:txBody>
      </p:sp>
      <p:grpSp>
        <p:nvGrpSpPr>
          <p:cNvPr id="1050" name="Group 103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05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5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5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054" name="Group 103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105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5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5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1026" name="Picture 2" descr="Jackson Pollock - Paintings, Death &amp; Facts - Biography">
            <a:extLst>
              <a:ext uri="{FF2B5EF4-FFF2-40B4-BE49-F238E27FC236}">
                <a16:creationId xmlns:a16="http://schemas.microsoft.com/office/drawing/2014/main" id="{2E6B35BF-96CC-FE36-2727-362759F6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525" y="917269"/>
            <a:ext cx="5014800" cy="501480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7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E536-DEF6-521B-F0BA-65EDDF0C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19200"/>
            <a:ext cx="6612453" cy="1692679"/>
          </a:xfrm>
        </p:spPr>
        <p:txBody>
          <a:bodyPr/>
          <a:lstStyle/>
          <a:p>
            <a:r>
              <a:rPr lang="en-US" dirty="0"/>
              <a:t>Today’s Art Project…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>
                <a:solidFill>
                  <a:srgbClr val="00B0F0"/>
                </a:solidFill>
              </a:rPr>
              <a:t>C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rgbClr val="92D05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H</a:t>
            </a:r>
            <a:r>
              <a:rPr lang="en-US" sz="2400" dirty="0">
                <a:solidFill>
                  <a:srgbClr val="00B0F0"/>
                </a:solidFill>
              </a:rPr>
              <a:t>a</a:t>
            </a:r>
            <a:r>
              <a:rPr lang="en-US" sz="2400" dirty="0">
                <a:solidFill>
                  <a:srgbClr val="FFC000"/>
                </a:solidFill>
              </a:rPr>
              <a:t>i</a:t>
            </a:r>
            <a:r>
              <a:rPr lang="en-US" sz="2400" dirty="0">
                <a:solidFill>
                  <a:srgbClr val="92D050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dirty="0">
                <a:solidFill>
                  <a:srgbClr val="FFFF00"/>
                </a:solidFill>
              </a:rPr>
              <a:t>l</a:t>
            </a:r>
            <a:r>
              <a:rPr lang="en-US" sz="2400" dirty="0">
                <a:solidFill>
                  <a:srgbClr val="00B0F0"/>
                </a:solidFill>
              </a:rPr>
              <a:t>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P</a:t>
            </a:r>
            <a:r>
              <a:rPr lang="en-US" sz="2400" dirty="0">
                <a:solidFill>
                  <a:srgbClr val="92D050"/>
                </a:solidFill>
              </a:rPr>
              <a:t>o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dirty="0">
                <a:solidFill>
                  <a:srgbClr val="FFFF0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a</a:t>
            </a:r>
            <a:r>
              <a:rPr lang="en-US" sz="2400" dirty="0">
                <a:solidFill>
                  <a:srgbClr val="92D05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00B0F0"/>
                </a:solidFill>
              </a:rPr>
              <a:t>s</a:t>
            </a:r>
          </a:p>
        </p:txBody>
      </p:sp>
      <p:pic>
        <p:nvPicPr>
          <p:cNvPr id="3" name="Online Media 2" title="Jackson Pollock and Abstract Art for Kids, Teachers and Parents">
            <a:hlinkClick r:id="" action="ppaction://media"/>
            <a:extLst>
              <a:ext uri="{FF2B5EF4-FFF2-40B4-BE49-F238E27FC236}">
                <a16:creationId xmlns:a16="http://schemas.microsoft.com/office/drawing/2014/main" id="{CDD2FD11-6D68-1D60-C550-BACDE34509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287" y="2004083"/>
            <a:ext cx="6361876" cy="3594460"/>
          </a:xfrm>
          <a:prstGeom prst="rect">
            <a:avLst/>
          </a:prstGeom>
        </p:spPr>
      </p:pic>
      <p:pic>
        <p:nvPicPr>
          <p:cNvPr id="4" name="Picture 3" descr="32 Blowpainting ideas | art lessons, art for kids, blow paint">
            <a:extLst>
              <a:ext uri="{FF2B5EF4-FFF2-40B4-BE49-F238E27FC236}">
                <a16:creationId xmlns:a16="http://schemas.microsoft.com/office/drawing/2014/main" id="{FB0E939B-6C60-6326-B0E5-0F9BC72F7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67" y="1432951"/>
            <a:ext cx="3326986" cy="236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rokotak | “I'm crazy in love with you”">
            <a:extLst>
              <a:ext uri="{FF2B5EF4-FFF2-40B4-BE49-F238E27FC236}">
                <a16:creationId xmlns:a16="http://schemas.microsoft.com/office/drawing/2014/main" id="{0218C515-3CBB-44A9-A7F5-8BF903F92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67" y="3905356"/>
            <a:ext cx="1610217" cy="22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in on vattenfärg">
            <a:extLst>
              <a:ext uri="{FF2B5EF4-FFF2-40B4-BE49-F238E27FC236}">
                <a16:creationId xmlns:a16="http://schemas.microsoft.com/office/drawing/2014/main" id="{7305D6A6-F84B-11AB-D8C8-9B447906D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84" y="3905356"/>
            <a:ext cx="177165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8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50">
        <p15:prstTrans prst="drape"/>
      </p:transition>
    </mc:Choice>
    <mc:Fallback xmlns="">
      <p:transition spd="slow" advTm="1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3DCAF59E-8FB0-4023-9113-0E13DFA61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E51F1261-93D1-4D89-BDB3-D9DE969E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75DEE-5904-2EC5-7030-A3A6B31B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3200" dirty="0"/>
              <a:t>Life of Jackson </a:t>
            </a:r>
            <a:br>
              <a:rPr lang="en-US" sz="3200" dirty="0"/>
            </a:br>
            <a:r>
              <a:rPr lang="en-US" sz="3200" dirty="0"/>
              <a:t>Pollock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8C052-61A1-A0BA-BED5-8DECE4EE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8188" y="120074"/>
            <a:ext cx="6900137" cy="2429640"/>
          </a:xfrm>
        </p:spPr>
        <p:txBody>
          <a:bodyPr vert="horz" lIns="0" tIns="0" rIns="0" bIns="0" rtlCol="0">
            <a:normAutofit lnSpcReduction="10000"/>
          </a:bodyPr>
          <a:lstStyle/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Pollock moved a lot as a child, Phoenix Arizona was one of the places he lived the longest</a:t>
            </a:r>
          </a:p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Leader of Abstract Expressionist Movement</a:t>
            </a:r>
          </a:p>
          <a:p>
            <a:pPr marL="342900" indent="-228600">
              <a:buFont typeface="The Hand Extrablack" panose="03070A02030502020204" pitchFamily="66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Avenir Next LT Pro (body)"/>
              </a:rPr>
              <a:t>He never sold a painting for more than $10,000 in his lifetime and was often hard-pressed for cash. His work was more appreciated abroad.</a:t>
            </a:r>
            <a:endParaRPr lang="en-US" dirty="0">
              <a:solidFill>
                <a:schemeClr val="tx1"/>
              </a:solidFill>
              <a:latin typeface="Avenir Next LT Pro (body)"/>
            </a:endParaRPr>
          </a:p>
          <a:p>
            <a:pPr marL="114300"/>
            <a:endParaRPr lang="en-US" dirty="0"/>
          </a:p>
          <a:p>
            <a:pPr marL="342900" indent="-228600">
              <a:buFont typeface="The Hand Extrablack" panose="03070A02030502020204" pitchFamily="66" charset="0"/>
              <a:buChar char="•"/>
            </a:pPr>
            <a:endParaRPr lang="en-US" dirty="0"/>
          </a:p>
          <a:p>
            <a:pPr marL="342900" indent="-228600">
              <a:buFont typeface="The Hand Extrablack" panose="03070A02030502020204" pitchFamily="66" charset="0"/>
              <a:buChar char="•"/>
            </a:pPr>
            <a:endParaRPr lang="en-US" dirty="0"/>
          </a:p>
        </p:txBody>
      </p:sp>
      <p:pic>
        <p:nvPicPr>
          <p:cNvPr id="2052" name="Picture 4" descr="How Lee Krasner Made Jackson Pollock a Star ‹ Literary Hub">
            <a:extLst>
              <a:ext uri="{FF2B5EF4-FFF2-40B4-BE49-F238E27FC236}">
                <a16:creationId xmlns:a16="http://schemas.microsoft.com/office/drawing/2014/main" id="{09F50CD9-FBDA-3EEB-F853-87A610C1D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r="21991" b="-1"/>
          <a:stretch/>
        </p:blipFill>
        <p:spPr bwMode="auto">
          <a:xfrm>
            <a:off x="2" y="2597277"/>
            <a:ext cx="4063199" cy="4260725"/>
          </a:xfrm>
          <a:custGeom>
            <a:avLst/>
            <a:gdLst/>
            <a:ahLst/>
            <a:cxnLst/>
            <a:rect l="l" t="t" r="r" b="b"/>
            <a:pathLst>
              <a:path w="4063199" h="4260725">
                <a:moveTo>
                  <a:pt x="1310427" y="12"/>
                </a:moveTo>
                <a:cubicBezTo>
                  <a:pt x="2099967" y="-184"/>
                  <a:pt x="2971279" y="2161"/>
                  <a:pt x="3795268" y="2874"/>
                </a:cubicBezTo>
                <a:lnTo>
                  <a:pt x="4063199" y="2983"/>
                </a:lnTo>
                <a:lnTo>
                  <a:pt x="4063199" y="4260725"/>
                </a:lnTo>
                <a:lnTo>
                  <a:pt x="0" y="4260725"/>
                </a:lnTo>
                <a:lnTo>
                  <a:pt x="0" y="4061"/>
                </a:lnTo>
                <a:lnTo>
                  <a:pt x="5454" y="4013"/>
                </a:lnTo>
                <a:cubicBezTo>
                  <a:pt x="392417" y="1163"/>
                  <a:pt x="836703" y="130"/>
                  <a:pt x="1310427" y="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A9C1FD-0C6E-B4E9-F781-0B72DC1E0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553"/>
          <a:stretch/>
        </p:blipFill>
        <p:spPr bwMode="auto">
          <a:xfrm>
            <a:off x="4063199" y="2550009"/>
            <a:ext cx="4064402" cy="4307993"/>
          </a:xfrm>
          <a:custGeom>
            <a:avLst/>
            <a:gdLst/>
            <a:ahLst/>
            <a:cxnLst/>
            <a:rect l="l" t="t" r="r" b="b"/>
            <a:pathLst>
              <a:path w="4064402" h="4307993">
                <a:moveTo>
                  <a:pt x="4064402" y="0"/>
                </a:moveTo>
                <a:lnTo>
                  <a:pt x="4064402" y="4307993"/>
                </a:lnTo>
                <a:lnTo>
                  <a:pt x="0" y="4307993"/>
                </a:lnTo>
                <a:lnTo>
                  <a:pt x="0" y="50251"/>
                </a:lnTo>
                <a:lnTo>
                  <a:pt x="219751" y="50340"/>
                </a:lnTo>
                <a:cubicBezTo>
                  <a:pt x="1339604" y="50189"/>
                  <a:pt x="2316098" y="45201"/>
                  <a:pt x="2794991" y="23920"/>
                </a:cubicBezTo>
                <a:cubicBezTo>
                  <a:pt x="3023035" y="10408"/>
                  <a:pt x="3387669" y="3230"/>
                  <a:pt x="3843734" y="7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C72B971-52EC-E08A-7F03-C3135F83B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892"/>
          <a:stretch/>
        </p:blipFill>
        <p:spPr bwMode="auto">
          <a:xfrm>
            <a:off x="8127603" y="2549715"/>
            <a:ext cx="4064399" cy="4308287"/>
          </a:xfrm>
          <a:custGeom>
            <a:avLst/>
            <a:gdLst/>
            <a:ahLst/>
            <a:cxnLst/>
            <a:rect l="l" t="t" r="r" b="b"/>
            <a:pathLst>
              <a:path w="4064399" h="4308287">
                <a:moveTo>
                  <a:pt x="251417" y="26"/>
                </a:moveTo>
                <a:cubicBezTo>
                  <a:pt x="1209024" y="733"/>
                  <a:pt x="2436471" y="16023"/>
                  <a:pt x="3636079" y="35024"/>
                </a:cubicBezTo>
                <a:lnTo>
                  <a:pt x="4064399" y="42093"/>
                </a:lnTo>
                <a:lnTo>
                  <a:pt x="4064399" y="4308287"/>
                </a:lnTo>
                <a:lnTo>
                  <a:pt x="0" y="4308287"/>
                </a:lnTo>
                <a:lnTo>
                  <a:pt x="0" y="294"/>
                </a:lnTo>
                <a:lnTo>
                  <a:pt x="63581" y="82"/>
                </a:lnTo>
                <a:cubicBezTo>
                  <a:pt x="124935" y="-3"/>
                  <a:pt x="187576" y="-21"/>
                  <a:pt x="251417" y="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Jackson Pollock Biography | Art History for Middle and High School">
            <a:hlinkClick r:id="" action="ppaction://media"/>
            <a:extLst>
              <a:ext uri="{FF2B5EF4-FFF2-40B4-BE49-F238E27FC236}">
                <a16:creationId xmlns:a16="http://schemas.microsoft.com/office/drawing/2014/main" id="{87FEDE62-983D-221F-0471-17E9E5F7F9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0815" y="356439"/>
            <a:ext cx="10968966" cy="61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51035"/>
      </p:ext>
    </p:extLst>
  </p:cSld>
  <p:clrMapOvr>
    <a:masterClrMapping/>
  </p:clrMapOvr>
  <p:transition spd="slow" advClick="0" advTm="25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51D9FE0B-77D4-4343-99CB-8DC6B330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AC1E8-92A7-BF66-4B10-7858E89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513" y="305933"/>
            <a:ext cx="2784910" cy="131200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r>
              <a:rPr lang="en-US" sz="5600" spc="-100" dirty="0"/>
              <a:t>Art</a:t>
            </a:r>
            <a:br>
              <a:rPr lang="en-US" sz="5600" spc="-100" dirty="0"/>
            </a:br>
            <a:r>
              <a:rPr lang="en-US" sz="5600" spc="-100" dirty="0"/>
              <a:t>Work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8B1C16A4-6D10-6EBF-A745-5EF39F6EA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161" b="2"/>
          <a:stretch/>
        </p:blipFill>
        <p:spPr bwMode="auto">
          <a:xfrm>
            <a:off x="1" y="10"/>
            <a:ext cx="4455466" cy="3430791"/>
          </a:xfrm>
          <a:custGeom>
            <a:avLst/>
            <a:gdLst/>
            <a:ahLst/>
            <a:cxnLst/>
            <a:rect l="l" t="t" r="r" b="b"/>
            <a:pathLst>
              <a:path w="4455466" h="34308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44493" y="3430801"/>
                </a:lnTo>
                <a:lnTo>
                  <a:pt x="0" y="343080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AC8BA25-21C6-07B3-C6BE-8CA608CBA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0870" b="-1"/>
          <a:stretch/>
        </p:blipFill>
        <p:spPr bwMode="auto">
          <a:xfrm>
            <a:off x="7721853" y="-3"/>
            <a:ext cx="4470148" cy="3430802"/>
          </a:xfrm>
          <a:custGeom>
            <a:avLst/>
            <a:gdLst/>
            <a:ahLst/>
            <a:cxnLst/>
            <a:rect l="l" t="t" r="r" b="b"/>
            <a:pathLst>
              <a:path w="4470148" h="3430802">
                <a:moveTo>
                  <a:pt x="0" y="0"/>
                </a:moveTo>
                <a:lnTo>
                  <a:pt x="4470148" y="0"/>
                </a:lnTo>
                <a:lnTo>
                  <a:pt x="4470148" y="3430802"/>
                </a:lnTo>
                <a:lnTo>
                  <a:pt x="2111527" y="3430802"/>
                </a:lnTo>
                <a:lnTo>
                  <a:pt x="2118815" y="3218505"/>
                </a:lnTo>
                <a:cubicBezTo>
                  <a:pt x="2118815" y="2616276"/>
                  <a:pt x="1984389" y="2014047"/>
                  <a:pt x="1717040" y="1547117"/>
                </a:cubicBezTo>
                <a:cubicBezTo>
                  <a:pt x="1516527" y="1077981"/>
                  <a:pt x="1048665" y="609581"/>
                  <a:pt x="447128" y="208830"/>
                </a:cubicBezTo>
                <a:cubicBezTo>
                  <a:pt x="363394" y="175373"/>
                  <a:pt x="281537" y="136907"/>
                  <a:pt x="199574" y="96981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769796-5906-1799-EAC2-1E021646D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r="30758"/>
          <a:stretch/>
        </p:blipFill>
        <p:spPr bwMode="auto">
          <a:xfrm>
            <a:off x="1" y="3430802"/>
            <a:ext cx="4817995" cy="3427199"/>
          </a:xfrm>
          <a:custGeom>
            <a:avLst/>
            <a:gdLst/>
            <a:ahLst/>
            <a:cxnLst/>
            <a:rect l="l" t="t" r="r" b="b"/>
            <a:pathLst>
              <a:path w="4817995" h="3427199">
                <a:moveTo>
                  <a:pt x="0" y="0"/>
                </a:moveTo>
                <a:lnTo>
                  <a:pt x="2344493" y="0"/>
                </a:lnTo>
                <a:lnTo>
                  <a:pt x="2350369" y="123010"/>
                </a:lnTo>
                <a:cubicBezTo>
                  <a:pt x="2387167" y="656854"/>
                  <a:pt x="2484044" y="1192169"/>
                  <a:pt x="2752144" y="1727483"/>
                </a:cubicBezTo>
                <a:cubicBezTo>
                  <a:pt x="3019494" y="2195884"/>
                  <a:pt x="3420519" y="2596634"/>
                  <a:pt x="3955218" y="3020915"/>
                </a:cubicBezTo>
                <a:cubicBezTo>
                  <a:pt x="4155730" y="3171473"/>
                  <a:pt x="4393839" y="3284390"/>
                  <a:pt x="4698057" y="3388209"/>
                </a:cubicBezTo>
                <a:lnTo>
                  <a:pt x="4817995" y="3427199"/>
                </a:lnTo>
                <a:lnTo>
                  <a:pt x="0" y="3427199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EA6FA12-D37B-024E-CC3B-9E9D1FC8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7027" b="-3"/>
          <a:stretch/>
        </p:blipFill>
        <p:spPr bwMode="auto">
          <a:xfrm>
            <a:off x="7374704" y="3430800"/>
            <a:ext cx="4817297" cy="3427198"/>
          </a:xfrm>
          <a:custGeom>
            <a:avLst/>
            <a:gdLst/>
            <a:ahLst/>
            <a:cxnLst/>
            <a:rect l="l" t="t" r="r" b="b"/>
            <a:pathLst>
              <a:path w="4817297" h="3427198">
                <a:moveTo>
                  <a:pt x="2458676" y="0"/>
                </a:moveTo>
                <a:lnTo>
                  <a:pt x="4817297" y="0"/>
                </a:lnTo>
                <a:lnTo>
                  <a:pt x="4817297" y="3427198"/>
                </a:lnTo>
                <a:lnTo>
                  <a:pt x="0" y="3427198"/>
                </a:lnTo>
                <a:lnTo>
                  <a:pt x="135795" y="3369389"/>
                </a:lnTo>
                <a:cubicBezTo>
                  <a:pt x="263380" y="3309759"/>
                  <a:pt x="393065" y="3238571"/>
                  <a:pt x="526928" y="3154744"/>
                </a:cubicBezTo>
                <a:cubicBezTo>
                  <a:pt x="1128465" y="2798113"/>
                  <a:pt x="1663915" y="2329712"/>
                  <a:pt x="1931265" y="1727483"/>
                </a:cubicBezTo>
                <a:cubicBezTo>
                  <a:pt x="2223678" y="1200533"/>
                  <a:pt x="2413747" y="674146"/>
                  <a:pt x="2456696" y="57681"/>
                </a:cubicBezTo>
                <a:lnTo>
                  <a:pt x="2458676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95D96-5D97-80BE-E6E5-373BD02E94F6}"/>
              </a:ext>
            </a:extLst>
          </p:cNvPr>
          <p:cNvSpPr txBox="1"/>
          <p:nvPr/>
        </p:nvSpPr>
        <p:spPr>
          <a:xfrm>
            <a:off x="3047120" y="1469921"/>
            <a:ext cx="6245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Pollock’s technique was referred to as “drip technique”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Pollock has said “I want to express my feelings, rather than illustrate them.”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What do you think he meant by this?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painting “Mural” was commissioned by Peggy Guggenheim &amp; the canvas was 160 sq ft! Pollock had to </a:t>
            </a:r>
            <a:r>
              <a:rPr lang="en-US" dirty="0">
                <a:latin typeface="Avenir Next LT Pro (body"/>
              </a:rPr>
              <a:t>remove a part of the wall in his studio just to paint 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venir Next LT Pro (body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venir Next LT Pro (body"/>
              </a:rPr>
              <a:t>The painting “No. 5” </a:t>
            </a:r>
            <a:r>
              <a:rPr lang="en-US" b="0" i="0" dirty="0">
                <a:effectLst/>
                <a:latin typeface="Avenir Next LT Pro (body"/>
              </a:rPr>
              <a:t>became one of Pollock’s most iconic works, as well as his most expensive. In 2006, it was sold at auction for $165.4-million, making it one of the 10 most expensive paintings in history (along with works by Paul Cézanne, Pablo Picasso and Vincent van Gogh).</a:t>
            </a:r>
            <a:endParaRPr lang="en-US" dirty="0">
              <a:latin typeface="Avenir Next LT Pro (body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BEBE9-3352-C33E-9B84-4668D4309407}"/>
              </a:ext>
            </a:extLst>
          </p:cNvPr>
          <p:cNvSpPr txBox="1"/>
          <p:nvPr/>
        </p:nvSpPr>
        <p:spPr>
          <a:xfrm>
            <a:off x="9195601" y="155276"/>
            <a:ext cx="28035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“No. 5”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21E39-D232-6B42-FEDE-A7B33FF1990C}"/>
              </a:ext>
            </a:extLst>
          </p:cNvPr>
          <p:cNvSpPr txBox="1"/>
          <p:nvPr/>
        </p:nvSpPr>
        <p:spPr>
          <a:xfrm>
            <a:off x="276045" y="163902"/>
            <a:ext cx="28208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“Lavender Mist”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60B7D-67FE-D4A4-9A42-8FB9833E3B94}"/>
              </a:ext>
            </a:extLst>
          </p:cNvPr>
          <p:cNvSpPr txBox="1"/>
          <p:nvPr/>
        </p:nvSpPr>
        <p:spPr>
          <a:xfrm>
            <a:off x="-310330" y="3528204"/>
            <a:ext cx="2984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“Mural”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0921F-F214-8A39-3D31-B8A7B209A3B6}"/>
              </a:ext>
            </a:extLst>
          </p:cNvPr>
          <p:cNvSpPr txBox="1"/>
          <p:nvPr/>
        </p:nvSpPr>
        <p:spPr>
          <a:xfrm>
            <a:off x="9671318" y="3554083"/>
            <a:ext cx="2638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“The She-Wolf”</a:t>
            </a:r>
          </a:p>
        </p:txBody>
      </p:sp>
    </p:spTree>
    <p:extLst>
      <p:ext uri="{BB962C8B-B14F-4D97-AF65-F5344CB8AC3E}">
        <p14:creationId xmlns:p14="http://schemas.microsoft.com/office/powerpoint/2010/main" val="40144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10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1" name="Rectangle 4104">
            <a:extLst>
              <a:ext uri="{FF2B5EF4-FFF2-40B4-BE49-F238E27FC236}">
                <a16:creationId xmlns:a16="http://schemas.microsoft.com/office/drawing/2014/main" id="{BDE63055-C438-4977-B234-872D73E6C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E31467-FEEF-05BC-6D0D-D615A1034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8234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4106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52794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68301-4E27-4963-F026-013BDDF0F614}"/>
              </a:ext>
            </a:extLst>
          </p:cNvPr>
          <p:cNvSpPr txBox="1"/>
          <p:nvPr/>
        </p:nvSpPr>
        <p:spPr>
          <a:xfrm>
            <a:off x="6480000" y="1449388"/>
            <a:ext cx="5015638" cy="20750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 spc="-100">
                <a:latin typeface="+mj-lt"/>
                <a:ea typeface="+mj-ea"/>
                <a:cs typeface="+mj-cs"/>
              </a:rPr>
              <a:t>“She-Wolf”</a:t>
            </a:r>
          </a:p>
        </p:txBody>
      </p: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13952" y="317452"/>
            <a:ext cx="2088038" cy="719230"/>
            <a:chOff x="4532666" y="505937"/>
            <a:chExt cx="2981730" cy="1027064"/>
          </a:xfrm>
        </p:grpSpPr>
        <p:sp>
          <p:nvSpPr>
            <p:cNvPr id="411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1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1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5706" y="5503147"/>
            <a:ext cx="2117174" cy="588806"/>
            <a:chOff x="4549904" y="5078157"/>
            <a:chExt cx="3023338" cy="840818"/>
          </a:xfrm>
        </p:grpSpPr>
        <p:sp>
          <p:nvSpPr>
            <p:cNvPr id="411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1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1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7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542FFA-426C-2A3B-3253-A3AFA44EC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r="23317" b="-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C9267-94DD-F26D-42BE-1717B272E1F8}"/>
              </a:ext>
            </a:extLst>
          </p:cNvPr>
          <p:cNvSpPr txBox="1"/>
          <p:nvPr/>
        </p:nvSpPr>
        <p:spPr>
          <a:xfrm>
            <a:off x="720000" y="1455847"/>
            <a:ext cx="5015638" cy="2068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 spc="-100">
                <a:latin typeface="+mj-lt"/>
                <a:ea typeface="+mj-ea"/>
                <a:cs typeface="+mj-cs"/>
              </a:rPr>
              <a:t>“Mural”</a:t>
            </a:r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5134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135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136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5139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140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141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9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76" name="Rectangle 6175">
            <a:extLst>
              <a:ext uri="{FF2B5EF4-FFF2-40B4-BE49-F238E27FC236}">
                <a16:creationId xmlns:a16="http://schemas.microsoft.com/office/drawing/2014/main" id="{BDE63055-C438-4977-B234-872D73E6C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60CBD5D-0B9C-C480-4153-6747A146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14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8" name="Rectangle 6177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52794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B2DA5-5EC1-A65F-7480-9940BB57AFBF}"/>
              </a:ext>
            </a:extLst>
          </p:cNvPr>
          <p:cNvSpPr txBox="1"/>
          <p:nvPr/>
        </p:nvSpPr>
        <p:spPr>
          <a:xfrm>
            <a:off x="6480000" y="1449388"/>
            <a:ext cx="5015638" cy="20750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 spc="-100" dirty="0">
                <a:latin typeface="+mj-lt"/>
                <a:ea typeface="+mj-ea"/>
                <a:cs typeface="+mj-cs"/>
              </a:rPr>
              <a:t>“No.5”</a:t>
            </a:r>
          </a:p>
        </p:txBody>
      </p:sp>
      <p:grpSp>
        <p:nvGrpSpPr>
          <p:cNvPr id="6180" name="Group 617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13952" y="317452"/>
            <a:ext cx="2088038" cy="719230"/>
            <a:chOff x="4532666" y="505937"/>
            <a:chExt cx="2981730" cy="1027064"/>
          </a:xfrm>
        </p:grpSpPr>
        <p:sp>
          <p:nvSpPr>
            <p:cNvPr id="618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18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18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6185" name="Group 618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5706" y="5503147"/>
            <a:ext cx="2117174" cy="588806"/>
            <a:chOff x="4549904" y="5078157"/>
            <a:chExt cx="3023338" cy="840818"/>
          </a:xfrm>
        </p:grpSpPr>
        <p:sp>
          <p:nvSpPr>
            <p:cNvPr id="618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18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18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4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719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96" name="Rectangle 7195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A close up of some leaves&#10;&#10;Description automatically generated with low confidence">
            <a:extLst>
              <a:ext uri="{FF2B5EF4-FFF2-40B4-BE49-F238E27FC236}">
                <a16:creationId xmlns:a16="http://schemas.microsoft.com/office/drawing/2014/main" id="{06EB8F2D-1735-EE8C-7120-09807F83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" name="Rectangle 7197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7EE8B-F600-83A4-11C9-1B1994381BF3}"/>
              </a:ext>
            </a:extLst>
          </p:cNvPr>
          <p:cNvSpPr txBox="1"/>
          <p:nvPr/>
        </p:nvSpPr>
        <p:spPr>
          <a:xfrm>
            <a:off x="719999" y="1455848"/>
            <a:ext cx="5366763" cy="856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 spc="-100" dirty="0">
                <a:latin typeface="+mj-lt"/>
                <a:ea typeface="+mj-ea"/>
                <a:cs typeface="+mj-cs"/>
              </a:rPr>
              <a:t>“Convergence”</a:t>
            </a:r>
          </a:p>
        </p:txBody>
      </p:sp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20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20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20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720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20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20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aphicFrame>
        <p:nvGraphicFramePr>
          <p:cNvPr id="7210" name="TextBox 2">
            <a:extLst>
              <a:ext uri="{FF2B5EF4-FFF2-40B4-BE49-F238E27FC236}">
                <a16:creationId xmlns:a16="http://schemas.microsoft.com/office/drawing/2014/main" id="{183AC508-BD6B-73D3-3EA5-94795E57B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499592"/>
              </p:ext>
            </p:extLst>
          </p:nvPr>
        </p:nvGraphicFramePr>
        <p:xfrm>
          <a:off x="2538406" y="2573435"/>
          <a:ext cx="8460273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1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4798B-3586-BB2C-CF6E-1DCA1CED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4500" dirty="0"/>
              <a:t>Discussion…</a:t>
            </a:r>
          </a:p>
        </p:txBody>
      </p:sp>
      <p:pic>
        <p:nvPicPr>
          <p:cNvPr id="8196" name="Picture 4" descr="Art in a Minute: Jackson Pollock – altmarius">
            <a:extLst>
              <a:ext uri="{FF2B5EF4-FFF2-40B4-BE49-F238E27FC236}">
                <a16:creationId xmlns:a16="http://schemas.microsoft.com/office/drawing/2014/main" id="{DBB342F9-C8AB-C8B3-B79B-39E04AB99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33092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B42B59-4BF9-91D4-5CCB-E1F60BE03CC8}"/>
              </a:ext>
            </a:extLst>
          </p:cNvPr>
          <p:cNvSpPr txBox="1"/>
          <p:nvPr/>
        </p:nvSpPr>
        <p:spPr>
          <a:xfrm>
            <a:off x="6480000" y="2541600"/>
            <a:ext cx="4991962" cy="3216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1700" spc="20" dirty="0">
                <a:solidFill>
                  <a:schemeClr val="tx1">
                    <a:alpha val="58000"/>
                  </a:schemeClr>
                </a:solidFill>
                <a:effectLst/>
              </a:rPr>
              <a:t>What’s going on in this artwork?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1700" spc="20" dirty="0">
                <a:solidFill>
                  <a:schemeClr val="tx1">
                    <a:alpha val="58000"/>
                  </a:schemeClr>
                </a:solidFill>
                <a:effectLst/>
              </a:rPr>
              <a:t>What was your first reaction to this artwork? Why do you think you had the reaction? 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1700" spc="20" dirty="0">
                <a:solidFill>
                  <a:schemeClr val="tx1">
                    <a:alpha val="58000"/>
                  </a:schemeClr>
                </a:solidFill>
                <a:effectLst/>
              </a:rPr>
              <a:t>Does your opinion about the artwork change the longer you look at it? Why?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1700" spc="20" dirty="0">
                <a:solidFill>
                  <a:schemeClr val="tx1">
                    <a:alpha val="58000"/>
                  </a:schemeClr>
                </a:solidFill>
                <a:effectLst/>
              </a:rPr>
              <a:t>Describe the lines in this artwork</a:t>
            </a:r>
          </a:p>
          <a:p>
            <a:pPr marL="342900" marR="0" lvl="0" indent="-228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  <a:tabLst>
                <a:tab pos="457200" algn="l"/>
              </a:tabLst>
            </a:pPr>
            <a:r>
              <a:rPr lang="en-US" sz="1700" spc="20" dirty="0">
                <a:solidFill>
                  <a:schemeClr val="tx1">
                    <a:alpha val="58000"/>
                  </a:schemeClr>
                </a:solidFill>
                <a:effectLst/>
              </a:rPr>
              <a:t>What verbs would you use to describe this artwork?</a:t>
            </a:r>
          </a:p>
          <a:p>
            <a:pPr indent="-228600">
              <a:lnSpc>
                <a:spcPct val="110000"/>
              </a:lnSpc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1700" spc="20" dirty="0">
              <a:solidFill>
                <a:schemeClr val="tx1">
                  <a:alpha val="5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372</Words>
  <Application>Microsoft Office PowerPoint</Application>
  <PresentationFormat>Widescreen</PresentationFormat>
  <Paragraphs>33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Avenir Next LT Pro</vt:lpstr>
      <vt:lpstr>Avenir Next LT Pro (body</vt:lpstr>
      <vt:lpstr>Avenir Next LT Pro (body)</vt:lpstr>
      <vt:lpstr>Calibri</vt:lpstr>
      <vt:lpstr>Sagona Book</vt:lpstr>
      <vt:lpstr>The Hand Extrablack</vt:lpstr>
      <vt:lpstr>Wingdings</vt:lpstr>
      <vt:lpstr>BlobVTI</vt:lpstr>
      <vt:lpstr>Jackson Pollock</vt:lpstr>
      <vt:lpstr>Life of Jackson  Pollock</vt:lpstr>
      <vt:lpstr>PowerPoint Presentation</vt:lpstr>
      <vt:lpstr>Art Work</vt:lpstr>
      <vt:lpstr>PowerPoint Presentation</vt:lpstr>
      <vt:lpstr>PowerPoint Presentation</vt:lpstr>
      <vt:lpstr>PowerPoint Presentation</vt:lpstr>
      <vt:lpstr>PowerPoint Presentation</vt:lpstr>
      <vt:lpstr>Discussion…</vt:lpstr>
      <vt:lpstr>Today’s Art Project…  Crazy Hair Self Portraits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</dc:title>
  <dc:creator>Lindsey Anderson</dc:creator>
  <cp:lastModifiedBy>Lindsey Anderson</cp:lastModifiedBy>
  <cp:revision>1</cp:revision>
  <dcterms:created xsi:type="dcterms:W3CDTF">2022-10-24T20:13:11Z</dcterms:created>
  <dcterms:modified xsi:type="dcterms:W3CDTF">2022-10-25T04:43:58Z</dcterms:modified>
</cp:coreProperties>
</file>