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342" r:id="rId5"/>
    <p:sldId id="351" r:id="rId6"/>
    <p:sldId id="352" r:id="rId7"/>
    <p:sldId id="348" r:id="rId8"/>
    <p:sldId id="345" r:id="rId9"/>
    <p:sldId id="35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E77F91-345D-4830-8625-8FA5DADA7218}" v="12" dt="2023-04-17T19:17:30.5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646"/>
  </p:normalViewPr>
  <p:slideViewPr>
    <p:cSldViewPr snapToGrid="0" snapToObjects="1" showGuides="1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ey Anderson" userId="6d4fb49d4867a9b1" providerId="LiveId" clId="{9FE77F91-345D-4830-8625-8FA5DADA7218}"/>
    <pc:docChg chg="custSel delSld modSld">
      <pc:chgData name="Lindsey Anderson" userId="6d4fb49d4867a9b1" providerId="LiveId" clId="{9FE77F91-345D-4830-8625-8FA5DADA7218}" dt="2023-04-17T19:18:34.875" v="387" actId="1076"/>
      <pc:docMkLst>
        <pc:docMk/>
      </pc:docMkLst>
      <pc:sldChg chg="del">
        <pc:chgData name="Lindsey Anderson" userId="6d4fb49d4867a9b1" providerId="LiveId" clId="{9FE77F91-345D-4830-8625-8FA5DADA7218}" dt="2023-04-17T19:06:22.908" v="1" actId="2696"/>
        <pc:sldMkLst>
          <pc:docMk/>
          <pc:sldMk cId="3999271791" sldId="344"/>
        </pc:sldMkLst>
      </pc:sldChg>
      <pc:sldChg chg="addSp delSp modSp mod">
        <pc:chgData name="Lindsey Anderson" userId="6d4fb49d4867a9b1" providerId="LiveId" clId="{9FE77F91-345D-4830-8625-8FA5DADA7218}" dt="2023-04-17T19:07:53.925" v="33" actId="1076"/>
        <pc:sldMkLst>
          <pc:docMk/>
          <pc:sldMk cId="2125518081" sldId="345"/>
        </pc:sldMkLst>
        <pc:spChg chg="mod">
          <ac:chgData name="Lindsey Anderson" userId="6d4fb49d4867a9b1" providerId="LiveId" clId="{9FE77F91-345D-4830-8625-8FA5DADA7218}" dt="2023-04-17T19:07:45.416" v="32" actId="1076"/>
          <ac:spMkLst>
            <pc:docMk/>
            <pc:sldMk cId="2125518081" sldId="345"/>
            <ac:spMk id="2" creationId="{1A4D57C4-CC71-1F01-828C-BC1B630951E6}"/>
          </ac:spMkLst>
        </pc:spChg>
        <pc:spChg chg="add del mod">
          <ac:chgData name="Lindsey Anderson" userId="6d4fb49d4867a9b1" providerId="LiveId" clId="{9FE77F91-345D-4830-8625-8FA5DADA7218}" dt="2023-04-17T19:06:38.797" v="18" actId="478"/>
          <ac:spMkLst>
            <pc:docMk/>
            <pc:sldMk cId="2125518081" sldId="345"/>
            <ac:spMk id="4" creationId="{495B5304-8301-2132-90BC-5A3DF9E6F386}"/>
          </ac:spMkLst>
        </pc:spChg>
        <pc:spChg chg="del">
          <ac:chgData name="Lindsey Anderson" userId="6d4fb49d4867a9b1" providerId="LiveId" clId="{9FE77F91-345D-4830-8625-8FA5DADA7218}" dt="2023-04-17T19:06:45.905" v="22" actId="478"/>
          <ac:spMkLst>
            <pc:docMk/>
            <pc:sldMk cId="2125518081" sldId="345"/>
            <ac:spMk id="9" creationId="{3BAFB881-6CC7-24B6-4281-0CDDE35B263A}"/>
          </ac:spMkLst>
        </pc:spChg>
        <pc:spChg chg="del">
          <ac:chgData name="Lindsey Anderson" userId="6d4fb49d4867a9b1" providerId="LiveId" clId="{9FE77F91-345D-4830-8625-8FA5DADA7218}" dt="2023-04-17T19:06:44.351" v="21" actId="478"/>
          <ac:spMkLst>
            <pc:docMk/>
            <pc:sldMk cId="2125518081" sldId="345"/>
            <ac:spMk id="10" creationId="{DCB56F7D-10E5-4575-22F0-CC7A883D6551}"/>
          </ac:spMkLst>
        </pc:spChg>
        <pc:spChg chg="add del mod">
          <ac:chgData name="Lindsey Anderson" userId="6d4fb49d4867a9b1" providerId="LiveId" clId="{9FE77F91-345D-4830-8625-8FA5DADA7218}" dt="2023-04-17T19:06:42.086" v="20" actId="478"/>
          <ac:spMkLst>
            <pc:docMk/>
            <pc:sldMk cId="2125518081" sldId="345"/>
            <ac:spMk id="11" creationId="{FA0178D6-6FEA-6D2C-C24D-EBA4529FACE9}"/>
          </ac:spMkLst>
        </pc:spChg>
        <pc:spChg chg="add mod">
          <ac:chgData name="Lindsey Anderson" userId="6d4fb49d4867a9b1" providerId="LiveId" clId="{9FE77F91-345D-4830-8625-8FA5DADA7218}" dt="2023-04-17T19:07:53.925" v="33" actId="1076"/>
          <ac:spMkLst>
            <pc:docMk/>
            <pc:sldMk cId="2125518081" sldId="345"/>
            <ac:spMk id="12" creationId="{6439DE1D-1C15-5012-6FF4-E22F370226E6}"/>
          </ac:spMkLst>
        </pc:spChg>
        <pc:graphicFrameChg chg="del">
          <ac:chgData name="Lindsey Anderson" userId="6d4fb49d4867a9b1" providerId="LiveId" clId="{9FE77F91-345D-4830-8625-8FA5DADA7218}" dt="2023-04-17T19:06:37.786" v="17" actId="478"/>
          <ac:graphicFrameMkLst>
            <pc:docMk/>
            <pc:sldMk cId="2125518081" sldId="345"/>
            <ac:graphicFrameMk id="7" creationId="{DE54752B-AA4A-2858-E49D-001BBB4BE89E}"/>
          </ac:graphicFrameMkLst>
        </pc:graphicFrameChg>
        <pc:picChg chg="del">
          <ac:chgData name="Lindsey Anderson" userId="6d4fb49d4867a9b1" providerId="LiveId" clId="{9FE77F91-345D-4830-8625-8FA5DADA7218}" dt="2023-04-17T19:06:40.290" v="19" actId="478"/>
          <ac:picMkLst>
            <pc:docMk/>
            <pc:sldMk cId="2125518081" sldId="345"/>
            <ac:picMk id="6" creationId="{97D71695-157C-EEBE-121C-B6B6F4290871}"/>
          </ac:picMkLst>
        </pc:picChg>
      </pc:sldChg>
      <pc:sldChg chg="modSp mod modTransition">
        <pc:chgData name="Lindsey Anderson" userId="6d4fb49d4867a9b1" providerId="LiveId" clId="{9FE77F91-345D-4830-8625-8FA5DADA7218}" dt="2023-04-17T19:17:39.284" v="328" actId="20577"/>
        <pc:sldMkLst>
          <pc:docMk/>
          <pc:sldMk cId="3049025764" sldId="348"/>
        </pc:sldMkLst>
        <pc:spChg chg="mod">
          <ac:chgData name="Lindsey Anderson" userId="6d4fb49d4867a9b1" providerId="LiveId" clId="{9FE77F91-345D-4830-8625-8FA5DADA7218}" dt="2023-04-17T19:17:39.284" v="328" actId="20577"/>
          <ac:spMkLst>
            <pc:docMk/>
            <pc:sldMk cId="3049025764" sldId="348"/>
            <ac:spMk id="18" creationId="{3F413803-656D-6B5A-E5B9-C540002E227F}"/>
          </ac:spMkLst>
        </pc:spChg>
      </pc:sldChg>
      <pc:sldChg chg="del">
        <pc:chgData name="Lindsey Anderson" userId="6d4fb49d4867a9b1" providerId="LiveId" clId="{9FE77F91-345D-4830-8625-8FA5DADA7218}" dt="2023-04-17T19:06:22.908" v="1" actId="2696"/>
        <pc:sldMkLst>
          <pc:docMk/>
          <pc:sldMk cId="1250634373" sldId="349"/>
        </pc:sldMkLst>
      </pc:sldChg>
      <pc:sldChg chg="addSp delSp modSp mod modTransition">
        <pc:chgData name="Lindsey Anderson" userId="6d4fb49d4867a9b1" providerId="LiveId" clId="{9FE77F91-345D-4830-8625-8FA5DADA7218}" dt="2023-04-17T19:18:34.875" v="387" actId="1076"/>
        <pc:sldMkLst>
          <pc:docMk/>
          <pc:sldMk cId="79002458" sldId="350"/>
        </pc:sldMkLst>
        <pc:spChg chg="mod">
          <ac:chgData name="Lindsey Anderson" userId="6d4fb49d4867a9b1" providerId="LiveId" clId="{9FE77F91-345D-4830-8625-8FA5DADA7218}" dt="2023-04-17T19:09:48.777" v="233" actId="1076"/>
          <ac:spMkLst>
            <pc:docMk/>
            <pc:sldMk cId="79002458" sldId="350"/>
            <ac:spMk id="2" creationId="{88979E75-B9FE-CF36-3664-1AB293ED0050}"/>
          </ac:spMkLst>
        </pc:spChg>
        <pc:spChg chg="mod">
          <ac:chgData name="Lindsey Anderson" userId="6d4fb49d4867a9b1" providerId="LiveId" clId="{9FE77F91-345D-4830-8625-8FA5DADA7218}" dt="2023-04-17T19:18:34.875" v="387" actId="1076"/>
          <ac:spMkLst>
            <pc:docMk/>
            <pc:sldMk cId="79002458" sldId="350"/>
            <ac:spMk id="3" creationId="{16F47B4A-0538-FAD8-7A24-931BA48AE070}"/>
          </ac:spMkLst>
        </pc:spChg>
        <pc:spChg chg="del">
          <ac:chgData name="Lindsey Anderson" userId="6d4fb49d4867a9b1" providerId="LiveId" clId="{9FE77F91-345D-4830-8625-8FA5DADA7218}" dt="2023-04-17T19:08:41.740" v="86" actId="478"/>
          <ac:spMkLst>
            <pc:docMk/>
            <pc:sldMk cId="79002458" sldId="350"/>
            <ac:spMk id="6" creationId="{8CE2A5A3-7F4E-23A2-DAD7-C562FEDBBE76}"/>
          </ac:spMkLst>
        </pc:spChg>
        <pc:picChg chg="add mod">
          <ac:chgData name="Lindsey Anderson" userId="6d4fb49d4867a9b1" providerId="LiveId" clId="{9FE77F91-345D-4830-8625-8FA5DADA7218}" dt="2023-04-17T19:13:30.188" v="322" actId="1076"/>
          <ac:picMkLst>
            <pc:docMk/>
            <pc:sldMk cId="79002458" sldId="350"/>
            <ac:picMk id="4" creationId="{868C3283-AA57-4011-2D9D-56344B450732}"/>
          </ac:picMkLst>
        </pc:picChg>
        <pc:picChg chg="add mod">
          <ac:chgData name="Lindsey Anderson" userId="6d4fb49d4867a9b1" providerId="LiveId" clId="{9FE77F91-345D-4830-8625-8FA5DADA7218}" dt="2023-04-17T19:13:37.617" v="324" actId="1076"/>
          <ac:picMkLst>
            <pc:docMk/>
            <pc:sldMk cId="79002458" sldId="350"/>
            <ac:picMk id="5" creationId="{475C54EF-A03E-EDD2-D741-C602F499C234}"/>
          </ac:picMkLst>
        </pc:picChg>
        <pc:picChg chg="add mod">
          <ac:chgData name="Lindsey Anderson" userId="6d4fb49d4867a9b1" providerId="LiveId" clId="{9FE77F91-345D-4830-8625-8FA5DADA7218}" dt="2023-04-17T19:13:33.316" v="323" actId="167"/>
          <ac:picMkLst>
            <pc:docMk/>
            <pc:sldMk cId="79002458" sldId="350"/>
            <ac:picMk id="3074" creationId="{163D8B35-7902-6338-C192-58B96F9B5EE0}"/>
          </ac:picMkLst>
        </pc:picChg>
      </pc:sldChg>
      <pc:sldChg chg="del">
        <pc:chgData name="Lindsey Anderson" userId="6d4fb49d4867a9b1" providerId="LiveId" clId="{9FE77F91-345D-4830-8625-8FA5DADA7218}" dt="2023-04-17T19:06:22.908" v="1" actId="2696"/>
        <pc:sldMkLst>
          <pc:docMk/>
          <pc:sldMk cId="3358645593" sldId="3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1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R5sC5fu8-8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Rembrandt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July 15 1606 – October 4 1669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10" title="Rembrandt for Children: Art History Biography for Kids - FreeSchool">
            <a:hlinkClick r:id="" action="ppaction://media"/>
            <a:extLst>
              <a:ext uri="{FF2B5EF4-FFF2-40B4-BE49-F238E27FC236}">
                <a16:creationId xmlns:a16="http://schemas.microsoft.com/office/drawing/2014/main" id="{07170937-47AC-2C63-97DB-426252B9D9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747" y="218416"/>
            <a:ext cx="11443419" cy="64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945C-94BA-AC11-295D-E4CACAC7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" y="140839"/>
            <a:ext cx="5257802" cy="1187630"/>
          </a:xfrm>
        </p:spPr>
        <p:txBody>
          <a:bodyPr/>
          <a:lstStyle/>
          <a:p>
            <a:r>
              <a:rPr lang="en-US" dirty="0"/>
              <a:t>Life of Rembrandt</a:t>
            </a:r>
          </a:p>
        </p:txBody>
      </p:sp>
      <p:pic>
        <p:nvPicPr>
          <p:cNvPr id="1026" name="Picture 2" descr="Credit: De Agostini/Getty Images/DEA / G. NIMATALLAH">
            <a:extLst>
              <a:ext uri="{FF2B5EF4-FFF2-40B4-BE49-F238E27FC236}">
                <a16:creationId xmlns:a16="http://schemas.microsoft.com/office/drawing/2014/main" id="{05EF50E6-1678-FFA6-8A31-2C98F26E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3367"/>
            <a:ext cx="4436314" cy="537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6ED805-BD25-2815-A9DB-FB0037AF437F}"/>
              </a:ext>
            </a:extLst>
          </p:cNvPr>
          <p:cNvSpPr txBox="1"/>
          <p:nvPr/>
        </p:nvSpPr>
        <p:spPr>
          <a:xfrm>
            <a:off x="483797" y="1254872"/>
            <a:ext cx="44363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chemeClr val="bg1"/>
                </a:solidFill>
              </a:rPr>
              <a:t>Born in Leiden, Netherlands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chemeClr val="bg1"/>
                </a:solidFill>
              </a:rPr>
              <a:t>His full name is…</a:t>
            </a:r>
          </a:p>
          <a:p>
            <a:r>
              <a:rPr lang="en-US" sz="1700" dirty="0">
                <a:solidFill>
                  <a:schemeClr val="bg1"/>
                </a:solidFill>
              </a:rPr>
              <a:t>Rembrandt </a:t>
            </a:r>
            <a:r>
              <a:rPr lang="en-US" sz="1700" dirty="0" err="1">
                <a:solidFill>
                  <a:schemeClr val="bg1"/>
                </a:solidFill>
              </a:rPr>
              <a:t>Harmenszoon</a:t>
            </a:r>
            <a:r>
              <a:rPr lang="en-US" sz="1700" dirty="0">
                <a:solidFill>
                  <a:schemeClr val="bg1"/>
                </a:solidFill>
              </a:rPr>
              <a:t> Rijn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chemeClr val="bg1"/>
                </a:solidFill>
              </a:rPr>
              <a:t>He was the youngest of 9 children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chemeClr val="bg1"/>
                </a:solidFill>
              </a:rPr>
              <a:t>He was hired by many wealthy individuals to paint their portrait, since cameras were not invented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chemeClr val="bg1"/>
                </a:solidFill>
              </a:rPr>
              <a:t>He liked dogs and included them in several of his paintings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chemeClr val="bg1"/>
                </a:solidFill>
              </a:rPr>
              <a:t>Throughout his life he painted over 600 paintings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chemeClr val="bg1"/>
                </a:solidFill>
              </a:rPr>
              <a:t>He is considered one of the greatest painters in history and was a large influence to painters later in history</a:t>
            </a:r>
          </a:p>
        </p:txBody>
      </p:sp>
    </p:spTree>
    <p:extLst>
      <p:ext uri="{BB962C8B-B14F-4D97-AF65-F5344CB8AC3E}">
        <p14:creationId xmlns:p14="http://schemas.microsoft.com/office/powerpoint/2010/main" val="3984182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2" y="759380"/>
            <a:ext cx="2195900" cy="1405850"/>
          </a:xfrm>
        </p:spPr>
        <p:txBody>
          <a:bodyPr/>
          <a:lstStyle/>
          <a:p>
            <a:r>
              <a:rPr lang="en-US" dirty="0"/>
              <a:t>Art Work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BB04BE-84A3-467A-BD74-82C35482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84" y="1490200"/>
            <a:ext cx="3596640" cy="458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856377-86B6-BC11-3273-2AFDFF8B85FB}"/>
              </a:ext>
            </a:extLst>
          </p:cNvPr>
          <p:cNvSpPr txBox="1"/>
          <p:nvPr/>
        </p:nvSpPr>
        <p:spPr>
          <a:xfrm>
            <a:off x="8308275" y="999761"/>
            <a:ext cx="3804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rPr>
              <a:t>self-portrait of Rembrandt from 1659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816FA5D-22DE-9637-1893-719EDD08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622"/>
                    </a14:imgEffect>
                    <a14:imgEffect>
                      <a14:saturation sat="3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4" y="3442303"/>
            <a:ext cx="3748325" cy="312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413803-656D-6B5A-E5B9-C540002E227F}"/>
              </a:ext>
            </a:extLst>
          </p:cNvPr>
          <p:cNvSpPr txBox="1"/>
          <p:nvPr/>
        </p:nvSpPr>
        <p:spPr>
          <a:xfrm>
            <a:off x="-75406" y="87194"/>
            <a:ext cx="49256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The Night Watch: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Considered most famous painting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Painting was over 14 ft long &amp; 12ft tall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A typical portrait at this time would have shown the men lined up in a row, each man looking similar and the same size. Rembrandt thought this would be boring. He painted each man doing something different in what looks more like a large action scene.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EA5BBE9-AC73-C87A-AA59-3A896A95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04" y="2584688"/>
            <a:ext cx="3754340" cy="284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78A10E-A704-0105-D68B-ED9D59E34EF8}"/>
              </a:ext>
            </a:extLst>
          </p:cNvPr>
          <p:cNvSpPr txBox="1"/>
          <p:nvPr/>
        </p:nvSpPr>
        <p:spPr>
          <a:xfrm>
            <a:off x="5661074" y="5488907"/>
            <a:ext cx="264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The Money Lender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902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57C4-CC71-1F01-828C-BC1B6309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0271" y="175528"/>
            <a:ext cx="5913758" cy="864861"/>
          </a:xfrm>
        </p:spPr>
        <p:txBody>
          <a:bodyPr/>
          <a:lstStyle/>
          <a:p>
            <a:r>
              <a:rPr lang="en-US" dirty="0"/>
              <a:t>Discussion…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015C22-9EE1-266B-0D3F-CC2AC08D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94452" y="2611476"/>
            <a:ext cx="643034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39DE1D-1C15-5012-6FF4-E22F370226E6}"/>
              </a:ext>
            </a:extLst>
          </p:cNvPr>
          <p:cNvSpPr txBox="1"/>
          <p:nvPr/>
        </p:nvSpPr>
        <p:spPr>
          <a:xfrm>
            <a:off x="3140015" y="1457864"/>
            <a:ext cx="8315865" cy="532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What’s going on in this artwork?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What was your first reaction to this artwork? Why do you think you had the reaction? 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Does your opinion about the artwork change the longer you look at it? Why?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Describe the lines in this artwork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What verbs would you use to describe this artwork?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18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lit face self portrait | Ilham veren sanat, 4. sınıf sanat, Sanat fikirler">
            <a:extLst>
              <a:ext uri="{FF2B5EF4-FFF2-40B4-BE49-F238E27FC236}">
                <a16:creationId xmlns:a16="http://schemas.microsoft.com/office/drawing/2014/main" id="{163D8B35-7902-6338-C192-58B96F9B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6" y="1544030"/>
            <a:ext cx="2257963" cy="301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979E75-B9FE-CF36-3664-1AB293ED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13" y="266677"/>
            <a:ext cx="3767257" cy="1358678"/>
          </a:xfrm>
        </p:spPr>
        <p:txBody>
          <a:bodyPr/>
          <a:lstStyle/>
          <a:p>
            <a:r>
              <a:rPr lang="en-US" dirty="0"/>
              <a:t>Today’s Art Lesson….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7B4A-0538-FAD8-7A24-931BA48AE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9366" y="104831"/>
            <a:ext cx="4359259" cy="3983558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Self Portrait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Depict yourself using oil pastels, pencil, markers, colored pencils…whatever you like best!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Capture your personality, like Rembrandt did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Don’t stress – there is no right or wrong way to do this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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Have fun &amp; be creative!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7D8D8-4772-1C08-69BB-F391F0D6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 descr="Blog | Self-Portraits - School Fundraising Advice | My Child's Art">
            <a:extLst>
              <a:ext uri="{FF2B5EF4-FFF2-40B4-BE49-F238E27FC236}">
                <a16:creationId xmlns:a16="http://schemas.microsoft.com/office/drawing/2014/main" id="{868C3283-AA57-4011-2D9D-56344B450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77" y="4077175"/>
            <a:ext cx="3090675" cy="247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310 self portrait/portrait ideas | art lessons, elementary art, teaching art">
            <a:extLst>
              <a:ext uri="{FF2B5EF4-FFF2-40B4-BE49-F238E27FC236}">
                <a16:creationId xmlns:a16="http://schemas.microsoft.com/office/drawing/2014/main" id="{475C54EF-A03E-EDD2-D741-C602F499C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11" y="1009860"/>
            <a:ext cx="2552856" cy="3209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02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39</TotalTime>
  <Words>276</Words>
  <Application>Microsoft Office PowerPoint</Application>
  <PresentationFormat>Widescreen</PresentationFormat>
  <Paragraphs>43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 Nova</vt:lpstr>
      <vt:lpstr>Biome</vt:lpstr>
      <vt:lpstr>Biome Light</vt:lpstr>
      <vt:lpstr>Calibri</vt:lpstr>
      <vt:lpstr>Segoe UI</vt:lpstr>
      <vt:lpstr>Wingdings</vt:lpstr>
      <vt:lpstr>Office Theme</vt:lpstr>
      <vt:lpstr>Rembrandt</vt:lpstr>
      <vt:lpstr>PowerPoint Presentation</vt:lpstr>
      <vt:lpstr>Life of Rembrandt</vt:lpstr>
      <vt:lpstr>Art Work</vt:lpstr>
      <vt:lpstr>Discussion…</vt:lpstr>
      <vt:lpstr>Today’s Art Lesson….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Rembrandt</dc:title>
  <dc:creator>Lindsey Anderson</dc:creator>
  <cp:lastModifiedBy>Lindsey Anderson</cp:lastModifiedBy>
  <cp:revision>1</cp:revision>
  <dcterms:created xsi:type="dcterms:W3CDTF">2023-04-17T18:38:53Z</dcterms:created>
  <dcterms:modified xsi:type="dcterms:W3CDTF">2023-04-17T19:18:37Z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