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63" r:id="rId7"/>
    <p:sldId id="264" r:id="rId8"/>
    <p:sldId id="261" r:id="rId9"/>
    <p:sldId id="260" r:id="rId10"/>
    <p:sldId id="259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eDI-YkzI0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NITui5_jU?start=77&amp;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Can Sound make things move?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nline Media 2" title="Easy Science Experiments - You Can Do At Home | How To See Sound | Lab 360">
            <a:hlinkClick r:id="" action="ppaction://media"/>
            <a:extLst>
              <a:ext uri="{FF2B5EF4-FFF2-40B4-BE49-F238E27FC236}">
                <a16:creationId xmlns:a16="http://schemas.microsoft.com/office/drawing/2014/main" id="{B60D2584-A8B6-4D60-BBB0-1633529931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566" y="102285"/>
            <a:ext cx="11775981" cy="66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B761-D52B-4432-9610-8913C65E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01BE-3381-40AA-9E15-1F282617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98295"/>
            <a:ext cx="10058400" cy="3849624"/>
          </a:xfrm>
        </p:spPr>
        <p:txBody>
          <a:bodyPr/>
          <a:lstStyle/>
          <a:p>
            <a:r>
              <a:rPr lang="en-US" sz="2000" dirty="0"/>
              <a:t>Sound is the result of vibrations that travel through the air in waves.</a:t>
            </a:r>
          </a:p>
          <a:p>
            <a:r>
              <a:rPr lang="en-US" sz="2000" dirty="0"/>
              <a:t>The sound wave bumps into the air molecules around it, until it reaches our eardrum, and we hear the sound.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ow Does Sound Travel From One Medium to Another?">
            <a:extLst>
              <a:ext uri="{FF2B5EF4-FFF2-40B4-BE49-F238E27FC236}">
                <a16:creationId xmlns:a16="http://schemas.microsoft.com/office/drawing/2014/main" id="{468807F8-FA84-43D3-9B0E-1FE1CDCF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4" y="2919412"/>
            <a:ext cx="7115175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5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B761-D52B-4432-9610-8913C65E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01BE-3381-40AA-9E15-1F282617F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Eardrum</a:t>
            </a:r>
            <a:r>
              <a:rPr lang="en-US" sz="2000" dirty="0"/>
              <a:t> – a thin, tightly stretched piece of tissue in the ear that vibrates when sound waves hit it. </a:t>
            </a:r>
          </a:p>
          <a:p>
            <a:r>
              <a:rPr lang="en-US" sz="2000" b="1" dirty="0"/>
              <a:t>Energy</a:t>
            </a:r>
            <a:r>
              <a:rPr lang="en-US" sz="2000" dirty="0"/>
              <a:t> – power that can make things move</a:t>
            </a:r>
          </a:p>
          <a:p>
            <a:r>
              <a:rPr lang="en-US" sz="2000" b="1" dirty="0"/>
              <a:t>Sound</a:t>
            </a:r>
            <a:r>
              <a:rPr lang="en-US" sz="2000" dirty="0"/>
              <a:t> – anything that can be heard</a:t>
            </a:r>
          </a:p>
          <a:p>
            <a:r>
              <a:rPr lang="en-US" sz="2000" b="1" dirty="0"/>
              <a:t>Sound waves </a:t>
            </a:r>
            <a:r>
              <a:rPr lang="en-US" sz="2000" dirty="0"/>
              <a:t>– waves that form when a sound is made, moving through the air and carrying the sound to your ears</a:t>
            </a:r>
          </a:p>
          <a:p>
            <a:r>
              <a:rPr lang="en-US" sz="2000" b="1" dirty="0"/>
              <a:t>Vibrate</a:t>
            </a:r>
            <a:r>
              <a:rPr lang="en-US" sz="2000" dirty="0"/>
              <a:t> – to move with fast, short, back and forth motions</a:t>
            </a:r>
          </a:p>
          <a:p>
            <a:r>
              <a:rPr lang="en-US" sz="2000" b="1" dirty="0"/>
              <a:t>Vibration</a:t>
            </a:r>
            <a:r>
              <a:rPr lang="en-US" sz="2000" dirty="0"/>
              <a:t> – the movement produced from vibrating</a:t>
            </a:r>
          </a:p>
        </p:txBody>
      </p:sp>
    </p:spTree>
    <p:extLst>
      <p:ext uri="{BB962C8B-B14F-4D97-AF65-F5344CB8AC3E}">
        <p14:creationId xmlns:p14="http://schemas.microsoft.com/office/powerpoint/2010/main" val="338594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68F3-7CAF-4759-90C9-E7B0A424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18747-BB0D-4E38-B9F4-9C36D694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69" y="404532"/>
            <a:ext cx="4999121" cy="60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EBCCD3-3C77-4EDE-A306-470FDC25F55E}"/>
              </a:ext>
            </a:extLst>
          </p:cNvPr>
          <p:cNvSpPr/>
          <p:nvPr/>
        </p:nvSpPr>
        <p:spPr>
          <a:xfrm>
            <a:off x="8055142" y="192505"/>
            <a:ext cx="4000500" cy="6539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1A61F-575B-479B-987A-48AF24E1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5" y="223039"/>
            <a:ext cx="8598932" cy="65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F6D613-F944-4606-8A7F-5BB55B83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63" y="1541040"/>
            <a:ext cx="7516274" cy="36676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CFA737-AEE6-4480-A7E2-377735A82E62}"/>
              </a:ext>
            </a:extLst>
          </p:cNvPr>
          <p:cNvSpPr txBox="1">
            <a:spLocks/>
          </p:cNvSpPr>
          <p:nvPr/>
        </p:nvSpPr>
        <p:spPr>
          <a:xfrm>
            <a:off x="0" y="169440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9915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11E2-A350-4C8E-8CAB-63A99BE0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7947"/>
            <a:ext cx="10058400" cy="1371600"/>
          </a:xfrm>
        </p:spPr>
        <p:txBody>
          <a:bodyPr/>
          <a:lstStyle/>
          <a:p>
            <a:r>
              <a:rPr lang="en-US" dirty="0"/>
              <a:t>Cool Sound Video</a:t>
            </a:r>
          </a:p>
        </p:txBody>
      </p:sp>
      <p:pic>
        <p:nvPicPr>
          <p:cNvPr id="4" name="Online Media 3" title="Amazing Water &amp; Sound Experiment #2">
            <a:hlinkClick r:id="" action="ppaction://media"/>
            <a:extLst>
              <a:ext uri="{FF2B5EF4-FFF2-40B4-BE49-F238E27FC236}">
                <a16:creationId xmlns:a16="http://schemas.microsoft.com/office/drawing/2014/main" id="{47E482AB-4BE2-48A4-9673-37A7474C05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4279" y="1334932"/>
            <a:ext cx="8703510" cy="49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D68597-892D-4BB7-AAF7-D314F52AAD75}"/>
              </a:ext>
            </a:extLst>
          </p:cNvPr>
          <p:cNvSpPr txBox="1">
            <a:spLocks/>
          </p:cNvSpPr>
          <p:nvPr/>
        </p:nvSpPr>
        <p:spPr>
          <a:xfrm>
            <a:off x="366963" y="458198"/>
            <a:ext cx="1145406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A951E2-97FB-4C15-A4D4-D61C60BC7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US" sz="2800" dirty="0"/>
              <a:t>What does a wave look like? </a:t>
            </a:r>
          </a:p>
          <a:p>
            <a:r>
              <a:rPr lang="en-US" sz="2800" dirty="0"/>
              <a:t>Where have you seen waves?</a:t>
            </a:r>
          </a:p>
          <a:p>
            <a:r>
              <a:rPr lang="en-US" sz="2800" dirty="0"/>
              <a:t>What do you feel when you hit the tuning fork?</a:t>
            </a:r>
          </a:p>
          <a:p>
            <a:r>
              <a:rPr lang="en-US" sz="2800" dirty="0"/>
              <a:t>What kind of sound does a tuning fork make?</a:t>
            </a:r>
          </a:p>
          <a:p>
            <a:r>
              <a:rPr lang="en-US" sz="2800" dirty="0"/>
              <a:t>Why do you think loud sounds can hurt our ears?</a:t>
            </a:r>
          </a:p>
        </p:txBody>
      </p:sp>
    </p:spTree>
    <p:extLst>
      <p:ext uri="{BB962C8B-B14F-4D97-AF65-F5344CB8AC3E}">
        <p14:creationId xmlns:p14="http://schemas.microsoft.com/office/powerpoint/2010/main" val="101234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{E50AD4A8-AA4F-4051-A23A-0DD28F1580FC}tf56410444_win32</Template>
  <TotalTime>243</TotalTime>
  <Words>178</Words>
  <Application>Microsoft Office PowerPoint</Application>
  <PresentationFormat>Widescreen</PresentationFormat>
  <Paragraphs>21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Avenir Next LT Pro</vt:lpstr>
      <vt:lpstr>Avenir Next LT Pro Light</vt:lpstr>
      <vt:lpstr>Garamond</vt:lpstr>
      <vt:lpstr>SavonVTI</vt:lpstr>
      <vt:lpstr>Can Sound make things move?</vt:lpstr>
      <vt:lpstr>PowerPoint Presentation</vt:lpstr>
      <vt:lpstr>Sound</vt:lpstr>
      <vt:lpstr>Vocabulary</vt:lpstr>
      <vt:lpstr>Experiment Time</vt:lpstr>
      <vt:lpstr>PowerPoint Presentation</vt:lpstr>
      <vt:lpstr>PowerPoint Presentation</vt:lpstr>
      <vt:lpstr>Cool Sound 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Sound make things move?</dc:title>
  <dc:creator>Jennifer S</dc:creator>
  <cp:lastModifiedBy>Mark Shinpaugh</cp:lastModifiedBy>
  <cp:revision>4</cp:revision>
  <dcterms:created xsi:type="dcterms:W3CDTF">2022-03-24T20:32:29Z</dcterms:created>
  <dcterms:modified xsi:type="dcterms:W3CDTF">2022-04-07T17:51:33Z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