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7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0K7VKkksy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EA5B-5B56-4BF9-A5CF-4B570A0DF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you make it rain?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76E52-E47E-4F07-911C-9EF6C7B5D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377036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1464-A314-41B3-B0A8-087AFDAF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FAB09-B013-4086-9CE0-43081901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330791"/>
            <a:ext cx="10853239" cy="2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ere Does Water Come From? | Ecology for Kids">
            <a:hlinkClick r:id="" action="ppaction://media"/>
            <a:extLst>
              <a:ext uri="{FF2B5EF4-FFF2-40B4-BE49-F238E27FC236}">
                <a16:creationId xmlns:a16="http://schemas.microsoft.com/office/drawing/2014/main" id="{FC580F23-9B50-4B56-9599-EEE2643507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8100" y="260536"/>
            <a:ext cx="11215800" cy="63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40D5-9DC5-4C7F-8852-EC18156B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D2B7-F6AF-4E87-8D38-D544CCFA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9" y="1966507"/>
            <a:ext cx="470880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Water can take the form of a liquid, solid, or 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The Three Forms of Water">
            <a:extLst>
              <a:ext uri="{FF2B5EF4-FFF2-40B4-BE49-F238E27FC236}">
                <a16:creationId xmlns:a16="http://schemas.microsoft.com/office/drawing/2014/main" id="{CE8C4DF1-C542-4C6B-9B18-A54636F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26" y="3055927"/>
            <a:ext cx="3112433" cy="147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se Transition Images, Stock Photos &amp;amp; Vectors | Shutterstock">
            <a:extLst>
              <a:ext uri="{FF2B5EF4-FFF2-40B4-BE49-F238E27FC236}">
                <a16:creationId xmlns:a16="http://schemas.microsoft.com/office/drawing/2014/main" id="{B1C9FBC0-220A-4CCE-852C-E718531C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84" y="2967567"/>
            <a:ext cx="3267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F08D91-EC51-41CC-AB7D-9072D2BCC1EF}"/>
              </a:ext>
            </a:extLst>
          </p:cNvPr>
          <p:cNvSpPr txBox="1">
            <a:spLocks/>
          </p:cNvSpPr>
          <p:nvPr/>
        </p:nvSpPr>
        <p:spPr>
          <a:xfrm>
            <a:off x="6159125" y="1143001"/>
            <a:ext cx="470880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water cycle is made up of Precipitation, Evaporation, and Condensation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6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08C5-3B7D-4911-93D6-EF7A3A6E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rain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D774-1AED-4F6B-8CC1-B7A0F33F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43001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Clouds form when water vapor rises and cools. </a:t>
            </a:r>
          </a:p>
          <a:p>
            <a:r>
              <a:rPr lang="en-US" sz="2400" dirty="0"/>
              <a:t>The cooling droplets condense and group together into larger drops that fall as precipitation.</a:t>
            </a:r>
          </a:p>
          <a:p>
            <a:r>
              <a:rPr lang="en-US" sz="2400" dirty="0"/>
              <a:t>The rain, snow, or hail then collects in rivers or lakes, and then in the ocean.</a:t>
            </a:r>
          </a:p>
          <a:p>
            <a:r>
              <a:rPr lang="en-US" sz="2400" dirty="0"/>
              <a:t>The cycle repeats. </a:t>
            </a:r>
          </a:p>
        </p:txBody>
      </p:sp>
    </p:spTree>
    <p:extLst>
      <p:ext uri="{BB962C8B-B14F-4D97-AF65-F5344CB8AC3E}">
        <p14:creationId xmlns:p14="http://schemas.microsoft.com/office/powerpoint/2010/main" val="270992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C048FE-B6CC-42DE-9109-AC2ECFD5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53127" y="-890699"/>
            <a:ext cx="6583958" cy="86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36A2-B789-4243-8360-A3D0A1B9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C8AA1-0F6E-409E-96D7-BAF70F33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41644"/>
            <a:ext cx="10131425" cy="410633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Cloud</a:t>
            </a:r>
            <a:r>
              <a:rPr lang="en-US" sz="2000" dirty="0"/>
              <a:t> – a white or gray mass of water droplets floating in the sky</a:t>
            </a:r>
          </a:p>
          <a:p>
            <a:r>
              <a:rPr lang="en-US" sz="2800" b="1" dirty="0"/>
              <a:t>Condensation</a:t>
            </a:r>
            <a:r>
              <a:rPr lang="en-US" sz="2000" dirty="0"/>
              <a:t> – the process of changing from a gas to a liquid</a:t>
            </a:r>
          </a:p>
          <a:p>
            <a:r>
              <a:rPr lang="en-US" sz="2800" b="1" dirty="0"/>
              <a:t>Droplets</a:t>
            </a:r>
            <a:r>
              <a:rPr lang="en-US" sz="2000" dirty="0"/>
              <a:t> – a very small drop</a:t>
            </a:r>
          </a:p>
          <a:p>
            <a:r>
              <a:rPr lang="en-US" sz="2800" b="1" dirty="0"/>
              <a:t>Moisture</a:t>
            </a:r>
            <a:r>
              <a:rPr lang="en-US" sz="2000" dirty="0"/>
              <a:t> – wetness in the air or on a surface</a:t>
            </a:r>
          </a:p>
          <a:p>
            <a:r>
              <a:rPr lang="en-US" sz="2800" b="1" dirty="0"/>
              <a:t>Precipitation</a:t>
            </a:r>
            <a:r>
              <a:rPr lang="en-US" sz="2000" dirty="0"/>
              <a:t> – water that falls to the ground as rain, snow, hail, etc.</a:t>
            </a:r>
          </a:p>
          <a:p>
            <a:r>
              <a:rPr lang="en-US" sz="2800" b="1" dirty="0"/>
              <a:t>Rain</a:t>
            </a:r>
            <a:r>
              <a:rPr lang="en-US" sz="2000" dirty="0"/>
              <a:t> – water that falls in drops from clouds</a:t>
            </a:r>
          </a:p>
          <a:p>
            <a:r>
              <a:rPr lang="en-US" sz="2400" b="1" dirty="0"/>
              <a:t>Water Cycle </a:t>
            </a:r>
            <a:r>
              <a:rPr lang="en-US" sz="2000" dirty="0"/>
              <a:t>– the journey water takes as it circulates from the land to the sky and back again (also known as the hydrologic cycle)</a:t>
            </a:r>
          </a:p>
          <a:p>
            <a:r>
              <a:rPr lang="en-US" sz="2400" b="1" dirty="0"/>
              <a:t>Water Vapor </a:t>
            </a:r>
            <a:r>
              <a:rPr lang="en-US" sz="2000" dirty="0"/>
              <a:t>– a gas formed of very small water drops or particles mixed with air</a:t>
            </a:r>
          </a:p>
        </p:txBody>
      </p:sp>
    </p:spTree>
    <p:extLst>
      <p:ext uri="{BB962C8B-B14F-4D97-AF65-F5344CB8AC3E}">
        <p14:creationId xmlns:p14="http://schemas.microsoft.com/office/powerpoint/2010/main" val="292460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C605-2CE3-4688-8DEC-FC65B39A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0CB7E4-8BBE-462A-8190-0E458D73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80"/>
          <a:stretch/>
        </p:blipFill>
        <p:spPr>
          <a:xfrm>
            <a:off x="6241988" y="1980585"/>
            <a:ext cx="5885638" cy="429409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60F7472-CE8B-4452-A375-0A9963507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60"/>
          <a:stretch/>
        </p:blipFill>
        <p:spPr>
          <a:xfrm>
            <a:off x="114152" y="1980585"/>
            <a:ext cx="5981848" cy="28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E1C25-770D-45E5-A1F8-21F2CA1E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43" y="191248"/>
            <a:ext cx="5063314" cy="65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6B93-D843-4E8A-8A81-C901B57C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91C52-343A-41DF-8A57-94F4CEEF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66" y="1952314"/>
            <a:ext cx="8096641" cy="39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88</TotalTime>
  <Words>205</Words>
  <Application>Microsoft Office PowerPoint</Application>
  <PresentationFormat>Widescreen</PresentationFormat>
  <Paragraphs>28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Can you make it rain?</vt:lpstr>
      <vt:lpstr>PowerPoint Presentation</vt:lpstr>
      <vt:lpstr>Water cycle</vt:lpstr>
      <vt:lpstr>How is rain made?</vt:lpstr>
      <vt:lpstr>PowerPoint Presentation</vt:lpstr>
      <vt:lpstr>vocabulary</vt:lpstr>
      <vt:lpstr>Experiment Time</vt:lpstr>
      <vt:lpstr>PowerPoint Presentation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make it rain?</dc:title>
  <dc:creator>Mark Shinpaugh</dc:creator>
  <cp:lastModifiedBy>Mark Shinpaugh</cp:lastModifiedBy>
  <cp:revision>2</cp:revision>
  <dcterms:created xsi:type="dcterms:W3CDTF">2022-01-12T19:01:43Z</dcterms:created>
  <dcterms:modified xsi:type="dcterms:W3CDTF">2022-01-19T21:20:34Z</dcterms:modified>
</cp:coreProperties>
</file>