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0"/>
  </p:notesMasterIdLst>
  <p:handoutMasterIdLst>
    <p:handoutMasterId r:id="rId11"/>
  </p:handoutMasterIdLst>
  <p:sldIdLst>
    <p:sldId id="304" r:id="rId5"/>
    <p:sldId id="314" r:id="rId6"/>
    <p:sldId id="308" r:id="rId7"/>
    <p:sldId id="288" r:id="rId8"/>
    <p:sldId id="299" r:id="rId9"/>
  </p:sldIdLst>
  <p:sldSz cx="12192000" cy="6858000"/>
  <p:notesSz cx="6858000" cy="9313863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956" autoAdjust="0"/>
    <p:restoredTop sz="93750" autoAdjust="0"/>
  </p:normalViewPr>
  <p:slideViewPr>
    <p:cSldViewPr snapToGrid="0">
      <p:cViewPr varScale="1">
        <p:scale>
          <a:sx n="159" d="100"/>
          <a:sy n="159" d="100"/>
        </p:scale>
        <p:origin x="2514" y="138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presProps" Target="presProp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commentAuthors" Target="commentAuthors.xml"/><Relationship Id="rId17" Type="http://schemas.microsoft.com/office/2018/10/relationships/authors" Target="authors.xml"/><Relationship Id="rId2" Type="http://schemas.openxmlformats.org/officeDocument/2006/relationships/customXml" Target="../customXml/item2.xml"/><Relationship Id="rId16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handoutMaster" Target="handoutMasters/handoutMaster1.xml"/><Relationship Id="rId5" Type="http://schemas.openxmlformats.org/officeDocument/2006/relationships/slide" Target="slides/slide1.xml"/><Relationship Id="rId15" Type="http://schemas.openxmlformats.org/officeDocument/2006/relationships/theme" Target="theme/theme1.xml"/><Relationship Id="rId10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F3210C50-2C18-4CDF-BAB6-4E4DF5AF642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6731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1689C41-9351-4299-8FF2-8FA66BBABB4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6731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2677B6E-7907-47F7-90DD-6C8AE1FBD4CD}" type="datetimeFigureOut">
              <a:rPr lang="en-US" smtClean="0"/>
              <a:t>3/28/2022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25F509E-D200-4FC9-889E-C8CE41277731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846554"/>
            <a:ext cx="2971800" cy="46731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B64AFB7-1354-4D7F-B112-DA254A3170B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846554"/>
            <a:ext cx="2971800" cy="46731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163666-7BB8-49B3-810D-E22B7AA6B8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0590882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6731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6731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3/28/2022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35000" y="1163638"/>
            <a:ext cx="5588000" cy="31432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82296"/>
            <a:ext cx="5486400" cy="366733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46554"/>
            <a:ext cx="2971800" cy="46731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846554"/>
            <a:ext cx="2971800" cy="46731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15605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Layout" Target="../slideLayouts/slideLayout3.xml"/><Relationship Id="rId1" Type="http://schemas.openxmlformats.org/officeDocument/2006/relationships/video" Target="https://www.youtube.com/embed/Ww8MtsS2iVU?feature=oembed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7.jpeg"/><Relationship Id="rId4" Type="http://schemas.openxmlformats.org/officeDocument/2006/relationships/image" Target="../media/image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r>
              <a:rPr lang="en-US" dirty="0"/>
              <a:t>Eyesight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/>
          <a:lstStyle/>
          <a:p>
            <a:r>
              <a:rPr lang="en-US" dirty="0"/>
              <a:t>Science Masterpiece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1" name="Rectangle 20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4368602" cy="1956841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5000" dirty="0"/>
              <a:t>Depth perception</a:t>
            </a:r>
          </a:p>
        </p:txBody>
      </p:sp>
      <p:sp>
        <p:nvSpPr>
          <p:cNvPr id="27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81150" y="2824711"/>
            <a:ext cx="4933406" cy="3848576"/>
          </a:xfrm>
        </p:spPr>
        <p:txBody>
          <a:bodyPr vert="horz" lIns="91440" tIns="45720" rIns="91440" bIns="45720" rtlCol="0">
            <a:normAutofit fontScale="92500"/>
          </a:bodyPr>
          <a:lstStyle/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2400" dirty="0"/>
              <a:t>Humans have 2 eyes that are close together on the front of our heads.  </a:t>
            </a: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2400" dirty="0"/>
              <a:t>Both eyes see about the same thing at the same time and send very similar, </a:t>
            </a:r>
            <a:r>
              <a:rPr lang="en-US" sz="2400" i="1" dirty="0"/>
              <a:t>but not identical </a:t>
            </a:r>
            <a:r>
              <a:rPr lang="en-US" sz="2400" dirty="0"/>
              <a:t>pictures to the brain.  </a:t>
            </a: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2400" dirty="0"/>
              <a:t>Our brain combines the 2 pictures and calculates the distance between 2 or more objects. </a:t>
            </a: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2400" dirty="0"/>
              <a:t>That is depth perception. 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85FC2117-6092-1921-25E9-66642349C28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3798" r="19782"/>
          <a:stretch/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439400" y="6356350"/>
            <a:ext cx="9144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  <a:defRPr/>
            </a:pPr>
            <a:fld id="{B5CEABB6-07DC-46E8-9B57-56EC44A396E5}" type="slidenum">
              <a:rPr lang="en-US" sz="1200">
                <a:solidFill>
                  <a:srgbClr val="FFFFFF"/>
                </a:solidFill>
                <a:latin typeface="Calibri" panose="020F0502020204030204"/>
              </a:rPr>
              <a:pPr>
                <a:spcAft>
                  <a:spcPts val="600"/>
                </a:spcAft>
                <a:defRPr/>
              </a:pPr>
              <a:t>2</a:t>
            </a:fld>
            <a:endParaRPr lang="en-US" sz="1200">
              <a:solidFill>
                <a:srgbClr val="FFFFFF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  <p:pic>
        <p:nvPicPr>
          <p:cNvPr id="5" name="Online Media 4" title="One Closed Eye Experiment | Depth Perception">
            <a:hlinkClick r:id="" action="ppaction://media"/>
            <a:extLst>
              <a:ext uri="{FF2B5EF4-FFF2-40B4-BE49-F238E27FC236}">
                <a16:creationId xmlns:a16="http://schemas.microsoft.com/office/drawing/2014/main" id="{E2424FCE-F1AC-4048-97E2-187CBB2EF693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515257" y="259425"/>
            <a:ext cx="11437257" cy="6462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CB6868F8-5801-40BC-BCD1-380BA98A6575}"/>
              </a:ext>
            </a:extLst>
          </p:cNvPr>
          <p:cNvSpPr/>
          <p:nvPr/>
        </p:nvSpPr>
        <p:spPr>
          <a:xfrm>
            <a:off x="-1" y="-19050"/>
            <a:ext cx="6016893" cy="68770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830" y="413870"/>
            <a:ext cx="5669280" cy="1325563"/>
          </a:xfrm>
        </p:spPr>
        <p:txBody>
          <a:bodyPr>
            <a:normAutofit/>
          </a:bodyPr>
          <a:lstStyle/>
          <a:p>
            <a:r>
              <a:rPr lang="en-US" dirty="0"/>
              <a:t>Experiment time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850664FC-3C5D-4BB4-9BD9-FFFFBEEE902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384830" y="1739433"/>
            <a:ext cx="5669280" cy="365760"/>
          </a:xfrm>
        </p:spPr>
        <p:txBody>
          <a:bodyPr/>
          <a:lstStyle/>
          <a:p>
            <a:r>
              <a:rPr lang="en-US" sz="2400" dirty="0">
                <a:solidFill>
                  <a:schemeClr val="tx1"/>
                </a:solidFill>
              </a:rPr>
              <a:t>Practice your Depth Perception.</a:t>
            </a:r>
          </a:p>
          <a:p>
            <a:endParaRPr lang="en-US" dirty="0"/>
          </a:p>
          <a:p>
            <a:endParaRPr lang="en-US" dirty="0"/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1D01B9E9-ECED-4BEE-8C37-3A4136950B6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0303" y="445401"/>
            <a:ext cx="4705419" cy="2953825"/>
          </a:xfrm>
          <a:prstGeom prst="rect">
            <a:avLst/>
          </a:prstGeom>
        </p:spPr>
      </p:pic>
      <p:sp>
        <p:nvSpPr>
          <p:cNvPr id="32" name="Subtitle 2">
            <a:extLst>
              <a:ext uri="{FF2B5EF4-FFF2-40B4-BE49-F238E27FC236}">
                <a16:creationId xmlns:a16="http://schemas.microsoft.com/office/drawing/2014/main" id="{D241E1BF-1B37-43F7-BACE-F420BD4A561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384830" y="2322901"/>
            <a:ext cx="4933406" cy="3848576"/>
          </a:xfrm>
        </p:spPr>
        <p:txBody>
          <a:bodyPr vert="horz" lIns="91440" tIns="45720" rIns="91440" bIns="45720" rtlCol="0">
            <a:normAutofit/>
          </a:bodyPr>
          <a:lstStyle/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2400" dirty="0"/>
              <a:t>Place various objects in front of you on your desk. </a:t>
            </a: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2400" dirty="0"/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2400" dirty="0"/>
              <a:t>Close 1 eye and see if you can touch the objects. Switch eyes when you’re done. </a:t>
            </a: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2400" dirty="0"/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2400" dirty="0"/>
              <a:t>Close 1 eye, wind up your pencil and see if you can feed it through the nut.  Try closing the other eye.</a:t>
            </a:r>
          </a:p>
          <a:p>
            <a:pPr indent="-228600">
              <a:lnSpc>
                <a:spcPct val="90000"/>
              </a:lnSpc>
              <a:buFont typeface="Arial" panose="020B0604020202020204" pitchFamily="34" charset="0"/>
              <a:buChar char="•"/>
            </a:pPr>
            <a:endParaRPr lang="en-US" sz="2400" dirty="0"/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93FBECAB-A4C4-42B6-B4B4-84A13EF6DA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8429" y="3703125"/>
            <a:ext cx="4817293" cy="26005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37BB13-4AF5-4C37-A4E4-C8EBF618E4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9860" y="365760"/>
            <a:ext cx="10318690" cy="1325880"/>
          </a:xfrm>
        </p:spPr>
        <p:txBody>
          <a:bodyPr/>
          <a:lstStyle/>
          <a:p>
            <a:r>
              <a:rPr lang="en-US" dirty="0"/>
              <a:t>conclusion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B02A17B-8C7F-4600-9FBE-49BE31E3E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27912" y="1854574"/>
            <a:ext cx="5943600" cy="428755"/>
          </a:xfrm>
        </p:spPr>
        <p:txBody>
          <a:bodyPr/>
          <a:lstStyle/>
          <a:p>
            <a:r>
              <a:rPr lang="en-US" dirty="0"/>
              <a:t>Humans have 2 eyes because we used to hunt for our food.  It was important to know how far away the food was. </a:t>
            </a:r>
          </a:p>
          <a:p>
            <a:endParaRPr lang="en-US" dirty="0"/>
          </a:p>
          <a:p>
            <a:r>
              <a:rPr lang="en-US" dirty="0"/>
              <a:t>Some animals, such as frogs, chickens, rabbits and horse have eyes on the sides of their heads.  These animals don’t have good depth perception, but they have a larger field of vision.  Making it easier to see if predators are coming to eat them.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5F5CAEF-2A13-4560-AAF3-0F8CD9FE1C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E114A7-DC0A-4A72-830D-FAA9026E9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3C6E5E06-8936-476F-A154-802EC60B09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  <p:pic>
        <p:nvPicPr>
          <p:cNvPr id="1026" name="Picture 2" descr="What eye does a predator and a prey have? - Quora">
            <a:extLst>
              <a:ext uri="{FF2B5EF4-FFF2-40B4-BE49-F238E27FC236}">
                <a16:creationId xmlns:a16="http://schemas.microsoft.com/office/drawing/2014/main" id="{2D599502-3202-4F76-8E05-3CD9BA8088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1802901"/>
            <a:ext cx="3962400" cy="24616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Predators Vs Prey: I Created A Funny Experiment By Swapping Animal Eyes |  Bored Panda">
            <a:extLst>
              <a:ext uri="{FF2B5EF4-FFF2-40B4-BE49-F238E27FC236}">
                <a16:creationId xmlns:a16="http://schemas.microsoft.com/office/drawing/2014/main" id="{9DF4A904-8085-43FF-A8BF-D3259526B0F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909"/>
          <a:stretch/>
        </p:blipFill>
        <p:spPr bwMode="auto">
          <a:xfrm>
            <a:off x="7208302" y="4264591"/>
            <a:ext cx="2069048" cy="21073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Help! My rabbit is sick and I can't reach my vet! - Petfinder">
            <a:extLst>
              <a:ext uri="{FF2B5EF4-FFF2-40B4-BE49-F238E27FC236}">
                <a16:creationId xmlns:a16="http://schemas.microsoft.com/office/drawing/2014/main" id="{81959097-135B-47E8-8CB9-2A307B8125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49419" y="4264591"/>
            <a:ext cx="2479121" cy="20917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8191400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7069D1F-6C1F-4FA3-8CCB-EA801E558BEC}">
  <ds:schemaRefs>
    <ds:schemaRef ds:uri="http://schemas.openxmlformats.org/package/2006/metadata/core-properties"/>
    <ds:schemaRef ds:uri="http://schemas.microsoft.com/office/2006/documentManagement/types"/>
    <ds:schemaRef ds:uri="http://purl.org/dc/terms/"/>
    <ds:schemaRef ds:uri="http://schemas.microsoft.com/office/2006/metadata/properties"/>
    <ds:schemaRef ds:uri="http://schemas.microsoft.com/office/infopath/2007/PartnerControls"/>
    <ds:schemaRef ds:uri="230e9df3-be65-4c73-a93b-d1236ebd677e"/>
    <ds:schemaRef ds:uri="16c05727-aa75-4e4a-9b5f-8a80a1165891"/>
    <ds:schemaRef ds:uri="71af3243-3dd4-4a8d-8c0d-dd76da1f02a5"/>
    <ds:schemaRef ds:uri="http://purl.org/dc/dcmitype/"/>
    <ds:schemaRef ds:uri="http://schemas.microsoft.com/sharepoint/v3"/>
    <ds:schemaRef ds:uri="http://www.w3.org/XML/1998/namespace"/>
    <ds:schemaRef ds:uri="http://purl.org/dc/elements/1.1/"/>
  </ds:schemaRefs>
</ds:datastoreItem>
</file>

<file path=customXml/itemProps3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{38B5A29E-D6F4-47C3-BBFA-0D2179C475E3}tf16411248_win32</Template>
  <TotalTime>20168</TotalTime>
  <Words>210</Words>
  <Application>Microsoft Office PowerPoint</Application>
  <PresentationFormat>Widescreen</PresentationFormat>
  <Paragraphs>23</Paragraphs>
  <Slides>5</Slides>
  <Notes>2</Notes>
  <HiddenSlides>0</HiddenSlides>
  <MMClips>1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10" baseType="lpstr">
      <vt:lpstr>Arial</vt:lpstr>
      <vt:lpstr>Avenir Next LT Pro Light</vt:lpstr>
      <vt:lpstr>Calibri</vt:lpstr>
      <vt:lpstr>Posterama</vt:lpstr>
      <vt:lpstr>Office Theme</vt:lpstr>
      <vt:lpstr>Eyesight</vt:lpstr>
      <vt:lpstr>Depth perception</vt:lpstr>
      <vt:lpstr>PowerPoint Presentation</vt:lpstr>
      <vt:lpstr>Experiment time</vt:lpstr>
      <vt:lpstr>conclusion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Eyesight</dc:title>
  <dc:creator>Mark Shinpaugh</dc:creator>
  <cp:lastModifiedBy>Mark Shinpaugh</cp:lastModifiedBy>
  <cp:revision>2</cp:revision>
  <cp:lastPrinted>2022-03-28T17:07:11Z</cp:lastPrinted>
  <dcterms:created xsi:type="dcterms:W3CDTF">2022-03-21T16:55:59Z</dcterms:created>
  <dcterms:modified xsi:type="dcterms:W3CDTF">2022-04-04T17:05:22Z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