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89373-F3B5-4578-97C7-FA5381895494}" v="84" dt="2022-10-19T16:14:10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E8F89373-F3B5-4578-97C7-FA5381895494}"/>
    <pc:docChg chg="undo custSel addSld delSld modSld sldOrd">
      <pc:chgData name="Lindsey Anderson" userId="6d4fb49d4867a9b1" providerId="LiveId" clId="{E8F89373-F3B5-4578-97C7-FA5381895494}" dt="2022-10-20T20:56:54.131" v="1729"/>
      <pc:docMkLst>
        <pc:docMk/>
      </pc:docMkLst>
      <pc:sldChg chg="addSp delSp modSp mod modTransition delAnim modAnim">
        <pc:chgData name="Lindsey Anderson" userId="6d4fb49d4867a9b1" providerId="LiveId" clId="{E8F89373-F3B5-4578-97C7-FA5381895494}" dt="2022-10-20T20:56:54.131" v="1729"/>
        <pc:sldMkLst>
          <pc:docMk/>
          <pc:sldMk cId="1948432840" sldId="256"/>
        </pc:sldMkLst>
        <pc:picChg chg="add del mod">
          <ac:chgData name="Lindsey Anderson" userId="6d4fb49d4867a9b1" providerId="LiveId" clId="{E8F89373-F3B5-4578-97C7-FA5381895494}" dt="2022-10-20T20:56:35.017" v="1725" actId="478"/>
          <ac:picMkLst>
            <pc:docMk/>
            <pc:sldMk cId="1948432840" sldId="256"/>
            <ac:picMk id="2" creationId="{ED652135-3C74-3492-8F9A-B393ABABE809}"/>
          </ac:picMkLst>
        </pc:picChg>
        <pc:picChg chg="add mod">
          <ac:chgData name="Lindsey Anderson" userId="6d4fb49d4867a9b1" providerId="LiveId" clId="{E8F89373-F3B5-4578-97C7-FA5381895494}" dt="2022-10-20T20:56:49.474" v="1728" actId="14100"/>
          <ac:picMkLst>
            <pc:docMk/>
            <pc:sldMk cId="1948432840" sldId="256"/>
            <ac:picMk id="3" creationId="{97CD221D-B27C-2CEE-78C4-0F8613BCE916}"/>
          </ac:picMkLst>
        </pc:picChg>
        <pc:picChg chg="del">
          <ac:chgData name="Lindsey Anderson" userId="6d4fb49d4867a9b1" providerId="LiveId" clId="{E8F89373-F3B5-4578-97C7-FA5381895494}" dt="2022-10-19T16:12:13.635" v="570" actId="478"/>
          <ac:picMkLst>
            <pc:docMk/>
            <pc:sldMk cId="1948432840" sldId="256"/>
            <ac:picMk id="4" creationId="{6CC3A975-DB02-CB47-76F2-E27A3E536DD9}"/>
          </ac:picMkLst>
        </pc:picChg>
      </pc:sldChg>
      <pc:sldChg chg="addSp delSp modSp new mod ord modTransition">
        <pc:chgData name="Lindsey Anderson" userId="6d4fb49d4867a9b1" providerId="LiveId" clId="{E8F89373-F3B5-4578-97C7-FA5381895494}" dt="2022-10-19T01:56:43.866" v="562"/>
        <pc:sldMkLst>
          <pc:docMk/>
          <pc:sldMk cId="3004168209" sldId="257"/>
        </pc:sldMkLst>
        <pc:spChg chg="mod">
          <ac:chgData name="Lindsey Anderson" userId="6d4fb49d4867a9b1" providerId="LiveId" clId="{E8F89373-F3B5-4578-97C7-FA5381895494}" dt="2022-10-18T21:05:05.643" v="24" actId="1076"/>
          <ac:spMkLst>
            <pc:docMk/>
            <pc:sldMk cId="3004168209" sldId="257"/>
            <ac:spMk id="2" creationId="{8F908322-FF16-F2B3-30F1-0CEC936A392E}"/>
          </ac:spMkLst>
        </pc:spChg>
        <pc:spChg chg="del mod">
          <ac:chgData name="Lindsey Anderson" userId="6d4fb49d4867a9b1" providerId="LiveId" clId="{E8F89373-F3B5-4578-97C7-FA5381895494}" dt="2022-10-18T21:04:45.460" v="19" actId="478"/>
          <ac:spMkLst>
            <pc:docMk/>
            <pc:sldMk cId="3004168209" sldId="257"/>
            <ac:spMk id="3" creationId="{13654EF9-9E17-C364-8B5C-2715702759DF}"/>
          </ac:spMkLst>
        </pc:spChg>
        <pc:spChg chg="add del mod">
          <ac:chgData name="Lindsey Anderson" userId="6d4fb49d4867a9b1" providerId="LiveId" clId="{E8F89373-F3B5-4578-97C7-FA5381895494}" dt="2022-10-18T21:06:14.483" v="31" actId="478"/>
          <ac:spMkLst>
            <pc:docMk/>
            <pc:sldMk cId="3004168209" sldId="257"/>
            <ac:spMk id="5" creationId="{8C3B6E0E-5CB1-6137-0424-C10868660BF6}"/>
          </ac:spMkLst>
        </pc:spChg>
        <pc:spChg chg="add mod">
          <ac:chgData name="Lindsey Anderson" userId="6d4fb49d4867a9b1" providerId="LiveId" clId="{E8F89373-F3B5-4578-97C7-FA5381895494}" dt="2022-10-18T21:10:12.248" v="124" actId="20577"/>
          <ac:spMkLst>
            <pc:docMk/>
            <pc:sldMk cId="3004168209" sldId="257"/>
            <ac:spMk id="6" creationId="{3934A8E2-3971-467E-6280-54684EF13FA7}"/>
          </ac:spMkLst>
        </pc:spChg>
        <pc:picChg chg="add mod">
          <ac:chgData name="Lindsey Anderson" userId="6d4fb49d4867a9b1" providerId="LiveId" clId="{E8F89373-F3B5-4578-97C7-FA5381895494}" dt="2022-10-18T21:05:09.615" v="25" actId="1076"/>
          <ac:picMkLst>
            <pc:docMk/>
            <pc:sldMk cId="3004168209" sldId="257"/>
            <ac:picMk id="4" creationId="{40DF6E3A-14DC-F707-982F-FD7D484A2D6D}"/>
          </ac:picMkLst>
        </pc:picChg>
      </pc:sldChg>
      <pc:sldChg chg="addSp delSp modSp new mod modTransition setBg">
        <pc:chgData name="Lindsey Anderson" userId="6d4fb49d4867a9b1" providerId="LiveId" clId="{E8F89373-F3B5-4578-97C7-FA5381895494}" dt="2022-10-19T01:56:55.192" v="564"/>
        <pc:sldMkLst>
          <pc:docMk/>
          <pc:sldMk cId="770200742" sldId="258"/>
        </pc:sldMkLst>
        <pc:spChg chg="add del mod">
          <ac:chgData name="Lindsey Anderson" userId="6d4fb49d4867a9b1" providerId="LiveId" clId="{E8F89373-F3B5-4578-97C7-FA5381895494}" dt="2022-10-18T21:18:32.813" v="260" actId="1076"/>
          <ac:spMkLst>
            <pc:docMk/>
            <pc:sldMk cId="770200742" sldId="258"/>
            <ac:spMk id="2" creationId="{F92CD34F-A568-69E8-B7FD-426DA1C8DCAD}"/>
          </ac:spMkLst>
        </pc:spChg>
        <pc:spChg chg="del">
          <ac:chgData name="Lindsey Anderson" userId="6d4fb49d4867a9b1" providerId="LiveId" clId="{E8F89373-F3B5-4578-97C7-FA5381895494}" dt="2022-10-18T21:11:21.003" v="138" actId="478"/>
          <ac:spMkLst>
            <pc:docMk/>
            <pc:sldMk cId="770200742" sldId="258"/>
            <ac:spMk id="3" creationId="{A30A0BE8-4D72-EC72-0F68-107CA0ABCEB3}"/>
          </ac:spMkLst>
        </pc:spChg>
        <pc:spChg chg="mod">
          <ac:chgData name="Lindsey Anderson" userId="6d4fb49d4867a9b1" providerId="LiveId" clId="{E8F89373-F3B5-4578-97C7-FA5381895494}" dt="2022-10-18T21:19:53.487" v="296" actId="20577"/>
          <ac:spMkLst>
            <pc:docMk/>
            <pc:sldMk cId="770200742" sldId="258"/>
            <ac:spMk id="4" creationId="{895E0D96-4B47-C3D4-FA36-102C4B132B81}"/>
          </ac:spMkLst>
        </pc:spChg>
        <pc:spChg chg="add mod">
          <ac:chgData name="Lindsey Anderson" userId="6d4fb49d4867a9b1" providerId="LiveId" clId="{E8F89373-F3B5-4578-97C7-FA5381895494}" dt="2022-10-18T21:19:48.246" v="294" actId="20577"/>
          <ac:spMkLst>
            <pc:docMk/>
            <pc:sldMk cId="770200742" sldId="258"/>
            <ac:spMk id="7" creationId="{8C7DDCEE-7C24-ADA8-BD3B-01CE65447D67}"/>
          </ac:spMkLst>
        </pc:spChg>
        <pc:spChg chg="add mod ord">
          <ac:chgData name="Lindsey Anderson" userId="6d4fb49d4867a9b1" providerId="LiveId" clId="{E8F89373-F3B5-4578-97C7-FA5381895494}" dt="2022-10-18T21:19:08.303" v="266" actId="1076"/>
          <ac:spMkLst>
            <pc:docMk/>
            <pc:sldMk cId="770200742" sldId="258"/>
            <ac:spMk id="9" creationId="{8EFA8DDF-93A5-81BB-0662-4F39CED4380A}"/>
          </ac:spMkLst>
        </pc:spChg>
        <pc:spChg chg="add mod">
          <ac:chgData name="Lindsey Anderson" userId="6d4fb49d4867a9b1" providerId="LiveId" clId="{E8F89373-F3B5-4578-97C7-FA5381895494}" dt="2022-10-18T21:20:15.736" v="299" actId="1076"/>
          <ac:spMkLst>
            <pc:docMk/>
            <pc:sldMk cId="770200742" sldId="258"/>
            <ac:spMk id="11" creationId="{082CBFB3-0639-D81D-9F79-55CB3CB6C3F3}"/>
          </ac:spMkLst>
        </pc:spChg>
        <pc:spChg chg="add del">
          <ac:chgData name="Lindsey Anderson" userId="6d4fb49d4867a9b1" providerId="LiveId" clId="{E8F89373-F3B5-4578-97C7-FA5381895494}" dt="2022-10-18T21:13:46.224" v="213" actId="26606"/>
          <ac:spMkLst>
            <pc:docMk/>
            <pc:sldMk cId="770200742" sldId="258"/>
            <ac:spMk id="12" creationId="{9DA15B1D-0133-4CB3-B7CC-61FA728745D1}"/>
          </ac:spMkLst>
        </pc:spChg>
        <pc:spChg chg="add del">
          <ac:chgData name="Lindsey Anderson" userId="6d4fb49d4867a9b1" providerId="LiveId" clId="{E8F89373-F3B5-4578-97C7-FA5381895494}" dt="2022-10-18T21:13:46.224" v="213" actId="26606"/>
          <ac:spMkLst>
            <pc:docMk/>
            <pc:sldMk cId="770200742" sldId="258"/>
            <ac:spMk id="16" creationId="{B5BA9375-863F-4B24-9083-14FE819F8E05}"/>
          </ac:spMkLst>
        </pc:spChg>
        <pc:spChg chg="add del">
          <ac:chgData name="Lindsey Anderson" userId="6d4fb49d4867a9b1" providerId="LiveId" clId="{E8F89373-F3B5-4578-97C7-FA5381895494}" dt="2022-10-18T21:14:10.781" v="216" actId="26606"/>
          <ac:spMkLst>
            <pc:docMk/>
            <pc:sldMk cId="770200742" sldId="258"/>
            <ac:spMk id="23" creationId="{9DA15B1D-0133-4CB3-B7CC-61FA728745D1}"/>
          </ac:spMkLst>
        </pc:spChg>
        <pc:spChg chg="add del">
          <ac:chgData name="Lindsey Anderson" userId="6d4fb49d4867a9b1" providerId="LiveId" clId="{E8F89373-F3B5-4578-97C7-FA5381895494}" dt="2022-10-18T21:14:10.781" v="216" actId="26606"/>
          <ac:spMkLst>
            <pc:docMk/>
            <pc:sldMk cId="770200742" sldId="258"/>
            <ac:spMk id="27" creationId="{B5BA9375-863F-4B24-9083-14FE819F8E05}"/>
          </ac:spMkLst>
        </pc:spChg>
        <pc:spChg chg="add">
          <ac:chgData name="Lindsey Anderson" userId="6d4fb49d4867a9b1" providerId="LiveId" clId="{E8F89373-F3B5-4578-97C7-FA5381895494}" dt="2022-10-18T21:14:10.781" v="216" actId="26606"/>
          <ac:spMkLst>
            <pc:docMk/>
            <pc:sldMk cId="770200742" sldId="258"/>
            <ac:spMk id="34" creationId="{9DA15B1D-0133-4CB3-B7CC-61FA728745D1}"/>
          </ac:spMkLst>
        </pc:spChg>
        <pc:spChg chg="add">
          <ac:chgData name="Lindsey Anderson" userId="6d4fb49d4867a9b1" providerId="LiveId" clId="{E8F89373-F3B5-4578-97C7-FA5381895494}" dt="2022-10-18T21:14:10.781" v="216" actId="26606"/>
          <ac:spMkLst>
            <pc:docMk/>
            <pc:sldMk cId="770200742" sldId="258"/>
            <ac:spMk id="38" creationId="{B5BA9375-863F-4B24-9083-14FE819F8E05}"/>
          </ac:spMkLst>
        </pc:spChg>
        <pc:picChg chg="add del mod">
          <ac:chgData name="Lindsey Anderson" userId="6d4fb49d4867a9b1" providerId="LiveId" clId="{E8F89373-F3B5-4578-97C7-FA5381895494}" dt="2022-10-18T21:14:05.068" v="214" actId="478"/>
          <ac:picMkLst>
            <pc:docMk/>
            <pc:sldMk cId="770200742" sldId="258"/>
            <ac:picMk id="5" creationId="{FA7EA441-9C39-1FB0-7B6B-3E021CA80C22}"/>
          </ac:picMkLst>
        </pc:picChg>
        <pc:picChg chg="add mod">
          <ac:chgData name="Lindsey Anderson" userId="6d4fb49d4867a9b1" providerId="LiveId" clId="{E8F89373-F3B5-4578-97C7-FA5381895494}" dt="2022-10-18T21:15:08.418" v="236" actId="962"/>
          <ac:picMkLst>
            <pc:docMk/>
            <pc:sldMk cId="770200742" sldId="258"/>
            <ac:picMk id="6" creationId="{A611C324-4929-032C-ACFC-66416F93223E}"/>
          </ac:picMkLst>
        </pc:picChg>
        <pc:picChg chg="add mod">
          <ac:chgData name="Lindsey Anderson" userId="6d4fb49d4867a9b1" providerId="LiveId" clId="{E8F89373-F3B5-4578-97C7-FA5381895494}" dt="2022-10-18T21:19:12.489" v="267" actId="1076"/>
          <ac:picMkLst>
            <pc:docMk/>
            <pc:sldMk cId="770200742" sldId="258"/>
            <ac:picMk id="8" creationId="{73CD6760-3B1F-910F-AAA7-2C61B08AEC5A}"/>
          </ac:picMkLst>
        </pc:picChg>
        <pc:picChg chg="add del">
          <ac:chgData name="Lindsey Anderson" userId="6d4fb49d4867a9b1" providerId="LiveId" clId="{E8F89373-F3B5-4578-97C7-FA5381895494}" dt="2022-10-18T21:13:46.224" v="213" actId="26606"/>
          <ac:picMkLst>
            <pc:docMk/>
            <pc:sldMk cId="770200742" sldId="258"/>
            <ac:picMk id="10" creationId="{CFD580F5-E7BF-4C1D-BEFD-4A4601EBA876}"/>
          </ac:picMkLst>
        </pc:picChg>
        <pc:picChg chg="add del">
          <ac:chgData name="Lindsey Anderson" userId="6d4fb49d4867a9b1" providerId="LiveId" clId="{E8F89373-F3B5-4578-97C7-FA5381895494}" dt="2022-10-18T21:13:46.224" v="213" actId="26606"/>
          <ac:picMkLst>
            <pc:docMk/>
            <pc:sldMk cId="770200742" sldId="258"/>
            <ac:picMk id="14" creationId="{3EF2F61C-287D-47BC-878F-C876F74FFDD2}"/>
          </ac:picMkLst>
        </pc:picChg>
        <pc:picChg chg="add del">
          <ac:chgData name="Lindsey Anderson" userId="6d4fb49d4867a9b1" providerId="LiveId" clId="{E8F89373-F3B5-4578-97C7-FA5381895494}" dt="2022-10-18T21:14:10.781" v="216" actId="26606"/>
          <ac:picMkLst>
            <pc:docMk/>
            <pc:sldMk cId="770200742" sldId="258"/>
            <ac:picMk id="21" creationId="{CFD580F5-E7BF-4C1D-BEFD-4A4601EBA876}"/>
          </ac:picMkLst>
        </pc:picChg>
        <pc:picChg chg="add del">
          <ac:chgData name="Lindsey Anderson" userId="6d4fb49d4867a9b1" providerId="LiveId" clId="{E8F89373-F3B5-4578-97C7-FA5381895494}" dt="2022-10-18T21:14:10.781" v="216" actId="26606"/>
          <ac:picMkLst>
            <pc:docMk/>
            <pc:sldMk cId="770200742" sldId="258"/>
            <ac:picMk id="25" creationId="{3EF2F61C-287D-47BC-878F-C876F74FFDD2}"/>
          </ac:picMkLst>
        </pc:picChg>
        <pc:picChg chg="add">
          <ac:chgData name="Lindsey Anderson" userId="6d4fb49d4867a9b1" providerId="LiveId" clId="{E8F89373-F3B5-4578-97C7-FA5381895494}" dt="2022-10-18T21:14:10.781" v="216" actId="26606"/>
          <ac:picMkLst>
            <pc:docMk/>
            <pc:sldMk cId="770200742" sldId="258"/>
            <ac:picMk id="32" creationId="{CFD580F5-E7BF-4C1D-BEFD-4A4601EBA876}"/>
          </ac:picMkLst>
        </pc:picChg>
        <pc:picChg chg="add">
          <ac:chgData name="Lindsey Anderson" userId="6d4fb49d4867a9b1" providerId="LiveId" clId="{E8F89373-F3B5-4578-97C7-FA5381895494}" dt="2022-10-18T21:14:10.781" v="216" actId="26606"/>
          <ac:picMkLst>
            <pc:docMk/>
            <pc:sldMk cId="770200742" sldId="258"/>
            <ac:picMk id="36" creationId="{3EF2F61C-287D-47BC-878F-C876F74FFDD2}"/>
          </ac:picMkLst>
        </pc:picChg>
      </pc:sldChg>
      <pc:sldChg chg="addSp delSp modSp new mod modTransition setBg">
        <pc:chgData name="Lindsey Anderson" userId="6d4fb49d4867a9b1" providerId="LiveId" clId="{E8F89373-F3B5-4578-97C7-FA5381895494}" dt="2022-10-19T01:57:02.118" v="566"/>
        <pc:sldMkLst>
          <pc:docMk/>
          <pc:sldMk cId="4158028203" sldId="259"/>
        </pc:sldMkLst>
        <pc:spChg chg="del">
          <ac:chgData name="Lindsey Anderson" userId="6d4fb49d4867a9b1" providerId="LiveId" clId="{E8F89373-F3B5-4578-97C7-FA5381895494}" dt="2022-10-18T21:21:11.010" v="301" actId="478"/>
          <ac:spMkLst>
            <pc:docMk/>
            <pc:sldMk cId="4158028203" sldId="259"/>
            <ac:spMk id="2" creationId="{F793FC26-550E-E5FE-B6BA-C7180B4D1E42}"/>
          </ac:spMkLst>
        </pc:spChg>
        <pc:spChg chg="del">
          <ac:chgData name="Lindsey Anderson" userId="6d4fb49d4867a9b1" providerId="LiveId" clId="{E8F89373-F3B5-4578-97C7-FA5381895494}" dt="2022-10-18T21:21:12.339" v="302" actId="478"/>
          <ac:spMkLst>
            <pc:docMk/>
            <pc:sldMk cId="4158028203" sldId="259"/>
            <ac:spMk id="3" creationId="{80377CD4-E84C-DDE4-5396-ED21D220C2A0}"/>
          </ac:spMkLst>
        </pc:spChg>
        <pc:spChg chg="add mod">
          <ac:chgData name="Lindsey Anderson" userId="6d4fb49d4867a9b1" providerId="LiveId" clId="{E8F89373-F3B5-4578-97C7-FA5381895494}" dt="2022-10-18T21:24:05.473" v="384" actId="1076"/>
          <ac:spMkLst>
            <pc:docMk/>
            <pc:sldMk cId="4158028203" sldId="259"/>
            <ac:spMk id="6" creationId="{3AC20B6F-1DEB-D4FD-D333-05D88B2C17F7}"/>
          </ac:spMkLst>
        </pc:spChg>
        <pc:spChg chg="add mod">
          <ac:chgData name="Lindsey Anderson" userId="6d4fb49d4867a9b1" providerId="LiveId" clId="{E8F89373-F3B5-4578-97C7-FA5381895494}" dt="2022-10-18T21:23:58.278" v="382" actId="255"/>
          <ac:spMkLst>
            <pc:docMk/>
            <pc:sldMk cId="4158028203" sldId="259"/>
            <ac:spMk id="7" creationId="{B2DFFF6E-F919-5383-7978-3A7ECE4E9B05}"/>
          </ac:spMkLst>
        </pc:spChg>
        <pc:spChg chg="add">
          <ac:chgData name="Lindsey Anderson" userId="6d4fb49d4867a9b1" providerId="LiveId" clId="{E8F89373-F3B5-4578-97C7-FA5381895494}" dt="2022-10-18T21:22:36.891" v="322" actId="26606"/>
          <ac:spMkLst>
            <pc:docMk/>
            <pc:sldMk cId="4158028203" sldId="259"/>
            <ac:spMk id="12" creationId="{FDAE2258-BA55-4A3F-9B9F-EB4D2A5837B5}"/>
          </ac:spMkLst>
        </pc:spChg>
        <pc:picChg chg="add mod ord">
          <ac:chgData name="Lindsey Anderson" userId="6d4fb49d4867a9b1" providerId="LiveId" clId="{E8F89373-F3B5-4578-97C7-FA5381895494}" dt="2022-10-18T21:22:36.891" v="322" actId="26606"/>
          <ac:picMkLst>
            <pc:docMk/>
            <pc:sldMk cId="4158028203" sldId="259"/>
            <ac:picMk id="4" creationId="{8E130E3D-5D3F-DA7A-FAEC-0416A372CD7E}"/>
          </ac:picMkLst>
        </pc:picChg>
        <pc:picChg chg="add mod">
          <ac:chgData name="Lindsey Anderson" userId="6d4fb49d4867a9b1" providerId="LiveId" clId="{E8F89373-F3B5-4578-97C7-FA5381895494}" dt="2022-10-18T21:22:36.891" v="322" actId="26606"/>
          <ac:picMkLst>
            <pc:docMk/>
            <pc:sldMk cId="4158028203" sldId="259"/>
            <ac:picMk id="5" creationId="{EB549DCC-539F-BA49-51DD-64E9BB98167C}"/>
          </ac:picMkLst>
        </pc:picChg>
        <pc:picChg chg="add">
          <ac:chgData name="Lindsey Anderson" userId="6d4fb49d4867a9b1" providerId="LiveId" clId="{E8F89373-F3B5-4578-97C7-FA5381895494}" dt="2022-10-18T21:22:36.891" v="322" actId="26606"/>
          <ac:picMkLst>
            <pc:docMk/>
            <pc:sldMk cId="4158028203" sldId="259"/>
            <ac:picMk id="10" creationId="{70585FAD-1C97-4102-96EB-BB33B79B87D8}"/>
          </ac:picMkLst>
        </pc:picChg>
      </pc:sldChg>
      <pc:sldChg chg="addSp delSp modSp new del mod setBg">
        <pc:chgData name="Lindsey Anderson" userId="6d4fb49d4867a9b1" providerId="LiveId" clId="{E8F89373-F3B5-4578-97C7-FA5381895494}" dt="2022-10-18T21:26:52.968" v="401" actId="2696"/>
        <pc:sldMkLst>
          <pc:docMk/>
          <pc:sldMk cId="588303131" sldId="260"/>
        </pc:sldMkLst>
        <pc:spChg chg="add del mod">
          <ac:chgData name="Lindsey Anderson" userId="6d4fb49d4867a9b1" providerId="LiveId" clId="{E8F89373-F3B5-4578-97C7-FA5381895494}" dt="2022-10-18T21:26:51.122" v="400"/>
          <ac:spMkLst>
            <pc:docMk/>
            <pc:sldMk cId="588303131" sldId="260"/>
            <ac:spMk id="3" creationId="{EDB40342-F2AB-D41F-6E6E-0F7235318077}"/>
          </ac:spMkLst>
        </pc:spChg>
        <pc:spChg chg="add del">
          <ac:chgData name="Lindsey Anderson" userId="6d4fb49d4867a9b1" providerId="LiveId" clId="{E8F89373-F3B5-4578-97C7-FA5381895494}" dt="2022-10-18T21:25:51.473" v="388" actId="26606"/>
          <ac:spMkLst>
            <pc:docMk/>
            <pc:sldMk cId="588303131" sldId="260"/>
            <ac:spMk id="7" creationId="{7D3066CB-F1D7-4B22-AAD8-EDDB625F9E63}"/>
          </ac:spMkLst>
        </pc:spChg>
        <pc:spChg chg="add del">
          <ac:chgData name="Lindsey Anderson" userId="6d4fb49d4867a9b1" providerId="LiveId" clId="{E8F89373-F3B5-4578-97C7-FA5381895494}" dt="2022-10-18T21:25:51.473" v="388" actId="26606"/>
          <ac:spMkLst>
            <pc:docMk/>
            <pc:sldMk cId="588303131" sldId="260"/>
            <ac:spMk id="9" creationId="{39634629-2027-4274-B784-6089326A1CDE}"/>
          </ac:spMkLst>
        </pc:spChg>
        <pc:spChg chg="add del">
          <ac:chgData name="Lindsey Anderson" userId="6d4fb49d4867a9b1" providerId="LiveId" clId="{E8F89373-F3B5-4578-97C7-FA5381895494}" dt="2022-10-18T21:25:51.473" v="388" actId="26606"/>
          <ac:spMkLst>
            <pc:docMk/>
            <pc:sldMk cId="588303131" sldId="260"/>
            <ac:spMk id="11" creationId="{0381B5E6-EFDB-41ED-B736-AF2A52C5F3F7}"/>
          </ac:spMkLst>
        </pc:spChg>
        <pc:spChg chg="add del">
          <ac:chgData name="Lindsey Anderson" userId="6d4fb49d4867a9b1" providerId="LiveId" clId="{E8F89373-F3B5-4578-97C7-FA5381895494}" dt="2022-10-18T21:25:53.870" v="390" actId="26606"/>
          <ac:spMkLst>
            <pc:docMk/>
            <pc:sldMk cId="588303131" sldId="260"/>
            <ac:spMk id="13" creationId="{9A29385C-FF49-422B-8553-23DFBB7CF761}"/>
          </ac:spMkLst>
        </pc:spChg>
        <pc:spChg chg="add del">
          <ac:chgData name="Lindsey Anderson" userId="6d4fb49d4867a9b1" providerId="LiveId" clId="{E8F89373-F3B5-4578-97C7-FA5381895494}" dt="2022-10-18T21:25:53.870" v="390" actId="26606"/>
          <ac:spMkLst>
            <pc:docMk/>
            <pc:sldMk cId="588303131" sldId="260"/>
            <ac:spMk id="14" creationId="{6BCE136A-6F4B-4F93-82F7-F2E20156B911}"/>
          </ac:spMkLst>
        </pc:spChg>
        <pc:spChg chg="add del">
          <ac:chgData name="Lindsey Anderson" userId="6d4fb49d4867a9b1" providerId="LiveId" clId="{E8F89373-F3B5-4578-97C7-FA5381895494}" dt="2022-10-18T21:25:57.341" v="392" actId="26606"/>
          <ac:spMkLst>
            <pc:docMk/>
            <pc:sldMk cId="588303131" sldId="260"/>
            <ac:spMk id="16" creationId="{4BCC8B00-7646-4C46-8DD7-701BCBEA98FC}"/>
          </ac:spMkLst>
        </pc:spChg>
        <pc:spChg chg="add del">
          <ac:chgData name="Lindsey Anderson" userId="6d4fb49d4867a9b1" providerId="LiveId" clId="{E8F89373-F3B5-4578-97C7-FA5381895494}" dt="2022-10-18T21:25:59.522" v="394" actId="26606"/>
          <ac:spMkLst>
            <pc:docMk/>
            <pc:sldMk cId="588303131" sldId="260"/>
            <ac:spMk id="18" creationId="{7D3066CB-F1D7-4B22-AAD8-EDDB625F9E63}"/>
          </ac:spMkLst>
        </pc:spChg>
        <pc:spChg chg="add del">
          <ac:chgData name="Lindsey Anderson" userId="6d4fb49d4867a9b1" providerId="LiveId" clId="{E8F89373-F3B5-4578-97C7-FA5381895494}" dt="2022-10-18T21:25:59.522" v="394" actId="26606"/>
          <ac:spMkLst>
            <pc:docMk/>
            <pc:sldMk cId="588303131" sldId="260"/>
            <ac:spMk id="19" creationId="{39634629-2027-4274-B784-6089326A1CDE}"/>
          </ac:spMkLst>
        </pc:spChg>
        <pc:spChg chg="add del">
          <ac:chgData name="Lindsey Anderson" userId="6d4fb49d4867a9b1" providerId="LiveId" clId="{E8F89373-F3B5-4578-97C7-FA5381895494}" dt="2022-10-18T21:25:59.522" v="394" actId="26606"/>
          <ac:spMkLst>
            <pc:docMk/>
            <pc:sldMk cId="588303131" sldId="260"/>
            <ac:spMk id="20" creationId="{0381B5E6-EFDB-41ED-B736-AF2A52C5F3F7}"/>
          </ac:spMkLst>
        </pc:spChg>
        <pc:spChg chg="add">
          <ac:chgData name="Lindsey Anderson" userId="6d4fb49d4867a9b1" providerId="LiveId" clId="{E8F89373-F3B5-4578-97C7-FA5381895494}" dt="2022-10-18T21:25:59.525" v="395" actId="26606"/>
          <ac:spMkLst>
            <pc:docMk/>
            <pc:sldMk cId="588303131" sldId="260"/>
            <ac:spMk id="22" creationId="{4BCC8B00-7646-4C46-8DD7-701BCBEA98FC}"/>
          </ac:spMkLst>
        </pc:spChg>
        <pc:picChg chg="add mod">
          <ac:chgData name="Lindsey Anderson" userId="6d4fb49d4867a9b1" providerId="LiveId" clId="{E8F89373-F3B5-4578-97C7-FA5381895494}" dt="2022-10-18T21:26:08.355" v="397" actId="962"/>
          <ac:picMkLst>
            <pc:docMk/>
            <pc:sldMk cId="588303131" sldId="260"/>
            <ac:picMk id="2" creationId="{42531D82-7988-3B02-7CD4-4DA4DB4C6088}"/>
          </ac:picMkLst>
        </pc:picChg>
      </pc:sldChg>
      <pc:sldChg chg="addSp delSp modSp new mod modTransition setBg">
        <pc:chgData name="Lindsey Anderson" userId="6d4fb49d4867a9b1" providerId="LiveId" clId="{E8F89373-F3B5-4578-97C7-FA5381895494}" dt="2022-10-19T16:27:17.063" v="1372"/>
        <pc:sldMkLst>
          <pc:docMk/>
          <pc:sldMk cId="2059783124" sldId="260"/>
        </pc:sldMkLst>
        <pc:spChg chg="mod">
          <ac:chgData name="Lindsey Anderson" userId="6d4fb49d4867a9b1" providerId="LiveId" clId="{E8F89373-F3B5-4578-97C7-FA5381895494}" dt="2022-10-18T21:29:02.452" v="450" actId="14100"/>
          <ac:spMkLst>
            <pc:docMk/>
            <pc:sldMk cId="2059783124" sldId="260"/>
            <ac:spMk id="2" creationId="{A71F4C4A-3E5F-33AE-C45D-B3BD9FEA065B}"/>
          </ac:spMkLst>
        </pc:spChg>
        <pc:spChg chg="del">
          <ac:chgData name="Lindsey Anderson" userId="6d4fb49d4867a9b1" providerId="LiveId" clId="{E8F89373-F3B5-4578-97C7-FA5381895494}" dt="2022-10-18T21:28:14.275" v="439" actId="478"/>
          <ac:spMkLst>
            <pc:docMk/>
            <pc:sldMk cId="2059783124" sldId="260"/>
            <ac:spMk id="3" creationId="{58D728BC-CDF2-FE14-413A-DEFF1DEC13EB}"/>
          </ac:spMkLst>
        </pc:spChg>
        <pc:spChg chg="add del mod">
          <ac:chgData name="Lindsey Anderson" userId="6d4fb49d4867a9b1" providerId="LiveId" clId="{E8F89373-F3B5-4578-97C7-FA5381895494}" dt="2022-10-19T16:16:04.763" v="580" actId="478"/>
          <ac:spMkLst>
            <pc:docMk/>
            <pc:sldMk cId="2059783124" sldId="260"/>
            <ac:spMk id="3" creationId="{68C08DF4-17C0-1F2D-28DB-25BF21156C38}"/>
          </ac:spMkLst>
        </pc:spChg>
        <pc:spChg chg="mod">
          <ac:chgData name="Lindsey Anderson" userId="6d4fb49d4867a9b1" providerId="LiveId" clId="{E8F89373-F3B5-4578-97C7-FA5381895494}" dt="2022-10-19T16:26:17.786" v="1369" actId="5793"/>
          <ac:spMkLst>
            <pc:docMk/>
            <pc:sldMk cId="2059783124" sldId="260"/>
            <ac:spMk id="4" creationId="{67DE855D-CF7C-2897-3C3D-C1B4133088AE}"/>
          </ac:spMkLst>
        </pc:spChg>
        <pc:spChg chg="add del mod">
          <ac:chgData name="Lindsey Anderson" userId="6d4fb49d4867a9b1" providerId="LiveId" clId="{E8F89373-F3B5-4578-97C7-FA5381895494}" dt="2022-10-19T16:21:51.876" v="1047" actId="478"/>
          <ac:spMkLst>
            <pc:docMk/>
            <pc:sldMk cId="2059783124" sldId="260"/>
            <ac:spMk id="6" creationId="{E56901DA-D122-6A3C-55F0-5F6FC4A2C301}"/>
          </ac:spMkLst>
        </pc:spChg>
        <pc:spChg chg="add mod">
          <ac:chgData name="Lindsey Anderson" userId="6d4fb49d4867a9b1" providerId="LiveId" clId="{E8F89373-F3B5-4578-97C7-FA5381895494}" dt="2022-10-19T16:26:31.054" v="1370" actId="1076"/>
          <ac:spMkLst>
            <pc:docMk/>
            <pc:sldMk cId="2059783124" sldId="260"/>
            <ac:spMk id="7" creationId="{B920FEBA-ECA2-38D3-1DE3-811A80B20561}"/>
          </ac:spMkLst>
        </pc:spChg>
        <pc:spChg chg="add del">
          <ac:chgData name="Lindsey Anderson" userId="6d4fb49d4867a9b1" providerId="LiveId" clId="{E8F89373-F3B5-4578-97C7-FA5381895494}" dt="2022-10-18T21:28:30.173" v="442" actId="26606"/>
          <ac:spMkLst>
            <pc:docMk/>
            <pc:sldMk cId="2059783124" sldId="260"/>
            <ac:spMk id="12" creationId="{8B836880-BF75-4385-9994-9270F8ACF1A7}"/>
          </ac:spMkLst>
        </pc:spChg>
        <pc:spChg chg="add del">
          <ac:chgData name="Lindsey Anderson" userId="6d4fb49d4867a9b1" providerId="LiveId" clId="{E8F89373-F3B5-4578-97C7-FA5381895494}" dt="2022-10-18T21:28:30.173" v="442" actId="26606"/>
          <ac:spMkLst>
            <pc:docMk/>
            <pc:sldMk cId="2059783124" sldId="260"/>
            <ac:spMk id="16" creationId="{38D32B90-922C-4411-A898-3F03AA808A09}"/>
          </ac:spMkLst>
        </pc:spChg>
        <pc:spChg chg="add">
          <ac:chgData name="Lindsey Anderson" userId="6d4fb49d4867a9b1" providerId="LiveId" clId="{E8F89373-F3B5-4578-97C7-FA5381895494}" dt="2022-10-18T21:28:30.204" v="443" actId="26606"/>
          <ac:spMkLst>
            <pc:docMk/>
            <pc:sldMk cId="2059783124" sldId="260"/>
            <ac:spMk id="19" creationId="{8D25211A-4CA0-4B53-82BB-1EE7C7F3C725}"/>
          </ac:spMkLst>
        </pc:spChg>
        <pc:picChg chg="add mod">
          <ac:chgData name="Lindsey Anderson" userId="6d4fb49d4867a9b1" providerId="LiveId" clId="{E8F89373-F3B5-4578-97C7-FA5381895494}" dt="2022-10-18T21:28:37.370" v="445" actId="962"/>
          <ac:picMkLst>
            <pc:docMk/>
            <pc:sldMk cId="2059783124" sldId="260"/>
            <ac:picMk id="5" creationId="{5EF0DC6F-D242-41E2-4DD9-69CE0FBDA744}"/>
          </ac:picMkLst>
        </pc:picChg>
        <pc:picChg chg="add del">
          <ac:chgData name="Lindsey Anderson" userId="6d4fb49d4867a9b1" providerId="LiveId" clId="{E8F89373-F3B5-4578-97C7-FA5381895494}" dt="2022-10-18T21:28:30.173" v="442" actId="26606"/>
          <ac:picMkLst>
            <pc:docMk/>
            <pc:sldMk cId="2059783124" sldId="260"/>
            <ac:picMk id="10" creationId="{CFD580F5-E7BF-4C1D-BEFD-4A4601EBA876}"/>
          </ac:picMkLst>
        </pc:picChg>
        <pc:picChg chg="add del">
          <ac:chgData name="Lindsey Anderson" userId="6d4fb49d4867a9b1" providerId="LiveId" clId="{E8F89373-F3B5-4578-97C7-FA5381895494}" dt="2022-10-18T21:28:30.173" v="442" actId="26606"/>
          <ac:picMkLst>
            <pc:docMk/>
            <pc:sldMk cId="2059783124" sldId="260"/>
            <ac:picMk id="14" creationId="{26BCFBE2-C65F-42E3-A14A-5D04B9842E44}"/>
          </ac:picMkLst>
        </pc:picChg>
        <pc:picChg chg="add">
          <ac:chgData name="Lindsey Anderson" userId="6d4fb49d4867a9b1" providerId="LiveId" clId="{E8F89373-F3B5-4578-97C7-FA5381895494}" dt="2022-10-18T21:28:30.204" v="443" actId="26606"/>
          <ac:picMkLst>
            <pc:docMk/>
            <pc:sldMk cId="2059783124" sldId="260"/>
            <ac:picMk id="18" creationId="{CFD580F5-E7BF-4C1D-BEFD-4A4601EBA876}"/>
          </ac:picMkLst>
        </pc:picChg>
      </pc:sldChg>
      <pc:sldChg chg="new del">
        <pc:chgData name="Lindsey Anderson" userId="6d4fb49d4867a9b1" providerId="LiveId" clId="{E8F89373-F3B5-4578-97C7-FA5381895494}" dt="2022-10-19T16:07:22.776" v="569" actId="680"/>
        <pc:sldMkLst>
          <pc:docMk/>
          <pc:sldMk cId="580896625" sldId="261"/>
        </pc:sldMkLst>
      </pc:sldChg>
      <pc:sldChg chg="addSp delSp modSp new mod modTransition">
        <pc:chgData name="Lindsey Anderson" userId="6d4fb49d4867a9b1" providerId="LiveId" clId="{E8F89373-F3B5-4578-97C7-FA5381895494}" dt="2022-10-19T16:39:53.032" v="1724"/>
        <pc:sldMkLst>
          <pc:docMk/>
          <pc:sldMk cId="3578751654" sldId="261"/>
        </pc:sldMkLst>
        <pc:spChg chg="mod">
          <ac:chgData name="Lindsey Anderson" userId="6d4fb49d4867a9b1" providerId="LiveId" clId="{E8F89373-F3B5-4578-97C7-FA5381895494}" dt="2022-10-19T16:29:56.297" v="1583" actId="1076"/>
          <ac:spMkLst>
            <pc:docMk/>
            <pc:sldMk cId="3578751654" sldId="261"/>
            <ac:spMk id="2" creationId="{166F1FA8-09A9-3FCA-777C-93FCA40DD097}"/>
          </ac:spMkLst>
        </pc:spChg>
        <pc:spChg chg="mod">
          <ac:chgData name="Lindsey Anderson" userId="6d4fb49d4867a9b1" providerId="LiveId" clId="{E8F89373-F3B5-4578-97C7-FA5381895494}" dt="2022-10-19T16:39:40.383" v="1723" actId="113"/>
          <ac:spMkLst>
            <pc:docMk/>
            <pc:sldMk cId="3578751654" sldId="261"/>
            <ac:spMk id="3" creationId="{664FD00F-9FF9-71DF-2366-6163473147E7}"/>
          </ac:spMkLst>
        </pc:spChg>
        <pc:grpChg chg="add del mod">
          <ac:chgData name="Lindsey Anderson" userId="6d4fb49d4867a9b1" providerId="LiveId" clId="{E8F89373-F3B5-4578-97C7-FA5381895494}" dt="2022-10-19T16:33:59.762" v="1671" actId="165"/>
          <ac:grpSpMkLst>
            <pc:docMk/>
            <pc:sldMk cId="3578751654" sldId="261"/>
            <ac:grpSpMk id="4" creationId="{11CDF57E-8FCC-E74F-BB62-63D4E65E5806}"/>
          </ac:grpSpMkLst>
        </pc:grpChg>
        <pc:picChg chg="add del mod topLvl">
          <ac:chgData name="Lindsey Anderson" userId="6d4fb49d4867a9b1" providerId="LiveId" clId="{E8F89373-F3B5-4578-97C7-FA5381895494}" dt="2022-10-19T16:34:33.941" v="1676" actId="478"/>
          <ac:picMkLst>
            <pc:docMk/>
            <pc:sldMk cId="3578751654" sldId="261"/>
            <ac:picMk id="1026" creationId="{D0B442F6-592B-A910-8841-F44A6789FDD4}"/>
          </ac:picMkLst>
        </pc:picChg>
        <pc:picChg chg="add del mod topLvl">
          <ac:chgData name="Lindsey Anderson" userId="6d4fb49d4867a9b1" providerId="LiveId" clId="{E8F89373-F3B5-4578-97C7-FA5381895494}" dt="2022-10-19T16:34:33.941" v="1676" actId="478"/>
          <ac:picMkLst>
            <pc:docMk/>
            <pc:sldMk cId="3578751654" sldId="261"/>
            <ac:picMk id="1028" creationId="{F478DAFE-20D6-3402-13B8-B3653D960A37}"/>
          </ac:picMkLst>
        </pc:picChg>
        <pc:picChg chg="add mod">
          <ac:chgData name="Lindsey Anderson" userId="6d4fb49d4867a9b1" providerId="LiveId" clId="{E8F89373-F3B5-4578-97C7-FA5381895494}" dt="2022-10-19T16:36:38.713" v="1680" actId="14100"/>
          <ac:picMkLst>
            <pc:docMk/>
            <pc:sldMk cId="3578751654" sldId="261"/>
            <ac:picMk id="1030" creationId="{7C8B3DB3-5AA1-A6F4-97F1-226AC64CEBC9}"/>
          </ac:picMkLst>
        </pc:picChg>
        <pc:picChg chg="add mod">
          <ac:chgData name="Lindsey Anderson" userId="6d4fb49d4867a9b1" providerId="LiveId" clId="{E8F89373-F3B5-4578-97C7-FA5381895494}" dt="2022-10-19T16:38:58.981" v="1718" actId="732"/>
          <ac:picMkLst>
            <pc:docMk/>
            <pc:sldMk cId="3578751654" sldId="261"/>
            <ac:picMk id="1032" creationId="{D06336F0-496C-69EF-D71F-CCE903B8549A}"/>
          </ac:picMkLst>
        </pc:picChg>
        <pc:picChg chg="add mod">
          <ac:chgData name="Lindsey Anderson" userId="6d4fb49d4867a9b1" providerId="LiveId" clId="{E8F89373-F3B5-4578-97C7-FA5381895494}" dt="2022-10-19T16:39:27.603" v="1722" actId="1076"/>
          <ac:picMkLst>
            <pc:docMk/>
            <pc:sldMk cId="3578751654" sldId="261"/>
            <ac:picMk id="1034" creationId="{F5C41359-4CCB-FB02-964E-A42FE4E39F7C}"/>
          </ac:picMkLst>
        </pc:picChg>
        <pc:picChg chg="add mod">
          <ac:chgData name="Lindsey Anderson" userId="6d4fb49d4867a9b1" providerId="LiveId" clId="{E8F89373-F3B5-4578-97C7-FA5381895494}" dt="2022-10-19T16:39:25.022" v="1721" actId="1076"/>
          <ac:picMkLst>
            <pc:docMk/>
            <pc:sldMk cId="3578751654" sldId="261"/>
            <ac:picMk id="1036" creationId="{33155CF7-2C18-9DD7-7C24-317D570FE8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69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6D37-C63C-4A7B-A66A-AFCC8767041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4B33-DE79-4C98-9534-636BB03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8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__kiPt7mGY?start=30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lessonsite.org/images2/wedding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hyperlink" Target="http://biblelessonsite.org/images2/peasant1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http://www.artchive.com/artchive/b/bruegel/bruegel_game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8322-FF16-F2B3-30F1-0CEC936A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075" y="320753"/>
            <a:ext cx="8610600" cy="1293028"/>
          </a:xfrm>
        </p:spPr>
        <p:txBody>
          <a:bodyPr/>
          <a:lstStyle/>
          <a:p>
            <a:pPr algn="ctr"/>
            <a:r>
              <a:rPr lang="en-US" altLang="en-US" sz="4000" dirty="0"/>
              <a:t>Pieter Bruegel the Elder</a:t>
            </a:r>
            <a:br>
              <a:rPr lang="en-US" altLang="en-US" sz="4000" dirty="0"/>
            </a:br>
            <a:r>
              <a:rPr lang="en-US" sz="3000" dirty="0"/>
              <a:t>1525 – September 9, 1569</a:t>
            </a:r>
          </a:p>
        </p:txBody>
      </p:sp>
      <p:pic>
        <p:nvPicPr>
          <p:cNvPr id="4" name="Picture 5" descr="Pieter Bruegel the Elder - The Painter and the Buyer, 1565 - Google Art Project.jpg">
            <a:extLst>
              <a:ext uri="{FF2B5EF4-FFF2-40B4-BE49-F238E27FC236}">
                <a16:creationId xmlns:a16="http://schemas.microsoft.com/office/drawing/2014/main" id="{40DF6E3A-14DC-F707-982F-FD7D484A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85" y="1613781"/>
            <a:ext cx="40513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4A8E2-3971-467E-6280-54684EF13FA7}"/>
              </a:ext>
            </a:extLst>
          </p:cNvPr>
          <p:cNvSpPr txBox="1"/>
          <p:nvPr/>
        </p:nvSpPr>
        <p:spPr>
          <a:xfrm>
            <a:off x="669956" y="1747319"/>
            <a:ext cx="4879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P</a:t>
            </a:r>
            <a:r>
              <a:rPr lang="en-US" altLang="en-US" sz="1800" dirty="0"/>
              <a:t>ronounced: PEE-</a:t>
            </a:r>
            <a:r>
              <a:rPr lang="en-US" altLang="en-US" sz="1800" dirty="0" err="1"/>
              <a:t>ter</a:t>
            </a:r>
            <a:r>
              <a:rPr lang="en-US" altLang="en-US" dirty="0"/>
              <a:t> </a:t>
            </a:r>
            <a:r>
              <a:rPr lang="en-US" altLang="en-US" sz="1800" dirty="0"/>
              <a:t>BROY-gull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Born around 1525 in the Netherlands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First born in a family of Flemish painters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Lived in </a:t>
            </a:r>
            <a:r>
              <a:rPr lang="en-US" altLang="en-US" sz="1800" dirty="0"/>
              <a:t>Brussels, Belgium with wife &amp; had two sons who also became famous painters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Nicknamed “Pieter Bruegel the Elder” to distinguish him from his Sons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His grandsons also became artists, this was quite an artistic family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416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rt with Mati and Dada –  Peter Brueghel | Kids Animated Short Stories in English">
            <a:hlinkClick r:id="" action="ppaction://media"/>
            <a:extLst>
              <a:ext uri="{FF2B5EF4-FFF2-40B4-BE49-F238E27FC236}">
                <a16:creationId xmlns:a16="http://schemas.microsoft.com/office/drawing/2014/main" id="{97CD221D-B27C-2CEE-78C4-0F8613BCE9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166" y="278801"/>
            <a:ext cx="11046604" cy="62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CD34F-A568-69E8-B7FD-426DA1C8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033" y="765720"/>
            <a:ext cx="3092881" cy="991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u="sng" dirty="0"/>
              <a:t>Art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E0D96-4B47-C3D4-FA36-102C4B132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266" y="1628286"/>
            <a:ext cx="4753466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Known for painting scenes of Flemish peasant life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altLang="en-US" dirty="0"/>
              <a:t>Paintings depicted everyday activities &amp; were realistic and earthy</a:t>
            </a:r>
          </a:p>
        </p:txBody>
      </p:sp>
      <p:sp>
        <p:nvSpPr>
          <p:cNvPr id="38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group of people in a room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A611C324-4929-032C-ACFC-66416F932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6000" b="1"/>
          <a:stretch/>
        </p:blipFill>
        <p:spPr bwMode="auto">
          <a:xfrm>
            <a:off x="6407004" y="1336566"/>
            <a:ext cx="4683948" cy="46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DDCEE-7C24-ADA8-BD3B-01CE65447D67}"/>
              </a:ext>
            </a:extLst>
          </p:cNvPr>
          <p:cNvSpPr txBox="1"/>
          <p:nvPr/>
        </p:nvSpPr>
        <p:spPr>
          <a:xfrm>
            <a:off x="6583748" y="6246914"/>
            <a:ext cx="433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Peasant Wedding (1568)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FA8DDF-93A5-81BB-0662-4F39CED4380A}"/>
              </a:ext>
            </a:extLst>
          </p:cNvPr>
          <p:cNvSpPr/>
          <p:nvPr/>
        </p:nvSpPr>
        <p:spPr>
          <a:xfrm>
            <a:off x="120769" y="2725851"/>
            <a:ext cx="5771073" cy="3786996"/>
          </a:xfrm>
          <a:prstGeom prst="round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The Peasant Dance by Pieter Bruegel">
            <a:hlinkClick r:id="rId5"/>
            <a:extLst>
              <a:ext uri="{FF2B5EF4-FFF2-40B4-BE49-F238E27FC236}">
                <a16:creationId xmlns:a16="http://schemas.microsoft.com/office/drawing/2014/main" id="{73CD6760-3B1F-910F-AAA7-2C61B08A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9" y="2932648"/>
            <a:ext cx="4931160" cy="33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2CBFB3-0639-D81D-9F79-55CB3CB6C3F3}"/>
              </a:ext>
            </a:extLst>
          </p:cNvPr>
          <p:cNvSpPr txBox="1"/>
          <p:nvPr/>
        </p:nvSpPr>
        <p:spPr>
          <a:xfrm>
            <a:off x="790043" y="6450828"/>
            <a:ext cx="451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Peasant Dance (1568)</a:t>
            </a:r>
          </a:p>
        </p:txBody>
      </p:sp>
    </p:spTree>
    <p:extLst>
      <p:ext uri="{BB962C8B-B14F-4D97-AF65-F5344CB8AC3E}">
        <p14:creationId xmlns:p14="http://schemas.microsoft.com/office/powerpoint/2010/main" val="77020074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585FAD-1C97-4102-96EB-BB33B79B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AE2258-BA55-4A3F-9B9F-EB4D2A583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upload.wikimedia.org/wikipedia/commons/thumb/d/d8/Pieter_Bruegel_the_Elder_-_Hunters_in_the_Snow_%28Winter%29_-_Google_Art_Project.jpg/1280px-Pieter_Bruegel_the_Elder_-_Hunters_in_the_Snow_%28Winter%29_-_Google_Art_Project.jpg">
            <a:extLst>
              <a:ext uri="{FF2B5EF4-FFF2-40B4-BE49-F238E27FC236}">
                <a16:creationId xmlns:a16="http://schemas.microsoft.com/office/drawing/2014/main" id="{EB549DCC-539F-BA49-51DD-64E9BB981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23709"/>
          <a:stretch/>
        </p:blipFill>
        <p:spPr bwMode="auto">
          <a:xfrm>
            <a:off x="870204" y="873252"/>
            <a:ext cx="5110902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upload.wikimedia.org/wikipedia/commons/4/40/Pieter_Bruegel_the_Elder_-_Wedding_Dance_in_the_Open_Air_-_WGA03505.jpg">
            <a:extLst>
              <a:ext uri="{FF2B5EF4-FFF2-40B4-BE49-F238E27FC236}">
                <a16:creationId xmlns:a16="http://schemas.microsoft.com/office/drawing/2014/main" id="{8E130E3D-5D3F-DA7A-FAEC-0416A372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r="10432" b="2"/>
          <a:stretch/>
        </p:blipFill>
        <p:spPr bwMode="auto">
          <a:xfrm>
            <a:off x="6207907" y="873252"/>
            <a:ext cx="5110902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20B6F-1DEB-D4FD-D333-05D88B2C17F7}"/>
              </a:ext>
            </a:extLst>
          </p:cNvPr>
          <p:cNvSpPr txBox="1"/>
          <p:nvPr/>
        </p:nvSpPr>
        <p:spPr>
          <a:xfrm>
            <a:off x="966130" y="135802"/>
            <a:ext cx="491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Hunters in the Snow (1565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FF6E-F919-5383-7978-3A7ECE4E9B05}"/>
              </a:ext>
            </a:extLst>
          </p:cNvPr>
          <p:cNvSpPr txBox="1"/>
          <p:nvPr/>
        </p:nvSpPr>
        <p:spPr>
          <a:xfrm>
            <a:off x="6382693" y="6214536"/>
            <a:ext cx="493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Wedding Dance (1566)</a:t>
            </a:r>
          </a:p>
        </p:txBody>
      </p:sp>
    </p:spTree>
    <p:extLst>
      <p:ext uri="{BB962C8B-B14F-4D97-AF65-F5344CB8AC3E}">
        <p14:creationId xmlns:p14="http://schemas.microsoft.com/office/powerpoint/2010/main" val="415802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F4C4A-3E5F-33AE-C45D-B3BD9FEA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" y="764373"/>
            <a:ext cx="4961299" cy="5936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Children’s Game (1560)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E855D-CF7C-2897-3C3D-C1B41330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28" y="1436968"/>
            <a:ext cx="5231713" cy="46566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While many of Bruegel’s paintings portray peasant folk culture, this painting is unique because there are no adults.  </a:t>
            </a:r>
          </a:p>
          <a:p>
            <a:pPr marL="571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This painting is highly detailed featuring nearly 250 children playing in nearly 80 different games and activities</a:t>
            </a:r>
          </a:p>
          <a:p>
            <a:pPr marL="57150" indent="-285750">
              <a:buFont typeface="Wingdings" panose="05000000000000000000" pitchFamily="2" charset="2"/>
              <a:buChar char="q"/>
            </a:pPr>
            <a:r>
              <a:rPr lang="en-US" dirty="0"/>
              <a:t>Some of the games included are:</a:t>
            </a:r>
          </a:p>
          <a:p>
            <a:endParaRPr lang="en-US" dirty="0"/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Skittles/marbles		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Tug-of-war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Swimming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Whirligig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Fighting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Leapfrog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Jousting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King of the castle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Playing with dolls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Making sandcastles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Tree climbing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r>
              <a:rPr lang="en-US" dirty="0"/>
              <a:t>Bridal procession</a:t>
            </a:r>
          </a:p>
          <a:p>
            <a:pPr marL="514350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artchive.com/artchive/b/bruegel/bruegel_games.jpg">
            <a:extLst>
              <a:ext uri="{FF2B5EF4-FFF2-40B4-BE49-F238E27FC236}">
                <a16:creationId xmlns:a16="http://schemas.microsoft.com/office/drawing/2014/main" id="{5EF0DC6F-D242-41E2-4DD9-69CE0FBDA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19306"/>
          <a:stretch>
            <a:fillRect/>
          </a:stretch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0FEBA-ECA2-38D3-1DE3-811A80B20561}"/>
              </a:ext>
            </a:extLst>
          </p:cNvPr>
          <p:cNvSpPr txBox="1"/>
          <p:nvPr/>
        </p:nvSpPr>
        <p:spPr>
          <a:xfrm>
            <a:off x="2019338" y="3021889"/>
            <a:ext cx="33572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Blowing soap bubbles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Follow the leader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Hockey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Singing at doors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Digging a well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Top spinning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Barrel riding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Headstand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Stirring mudpies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Carrying torches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Rolling hoops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Blindman’s bluff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1FA8-09A9-3FCA-777C-93FCA40D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07" y="193048"/>
            <a:ext cx="10146186" cy="83349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Let’s go outside &amp; play!!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D00F-9FF9-71DF-2366-61634731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2907" y="1212010"/>
            <a:ext cx="9655035" cy="535269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Ideas from the painting: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Tag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Leap Frog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Bubbles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Hoola</a:t>
            </a:r>
            <a:r>
              <a:rPr lang="en-US" dirty="0"/>
              <a:t> Hoop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Red Rover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Wheel Barrow Races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Tug of War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Swinging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Cart Wheel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Sandcastles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Rock, paper, scissors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algn="ctr"/>
            <a:r>
              <a:rPr lang="en-US" sz="2500" b="1" dirty="0"/>
              <a:t>Use your imagination and include all your friends!!</a:t>
            </a:r>
          </a:p>
        </p:txBody>
      </p:sp>
      <p:pic>
        <p:nvPicPr>
          <p:cNvPr id="1030" name="Picture 6" descr="Happy Cute Little Kid Boy And Girl Play Run Tag Stock Illustration -  Download Image Now - Playful, Playing, Activity - iStock">
            <a:extLst>
              <a:ext uri="{FF2B5EF4-FFF2-40B4-BE49-F238E27FC236}">
                <a16:creationId xmlns:a16="http://schemas.microsoft.com/office/drawing/2014/main" id="{7C8B3DB3-5AA1-A6F4-97F1-226AC64CE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819275"/>
            <a:ext cx="2857423" cy="18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ds playing tug of war at the park Stock Vector Image &amp; Art - Alamy">
            <a:extLst>
              <a:ext uri="{FF2B5EF4-FFF2-40B4-BE49-F238E27FC236}">
                <a16:creationId xmlns:a16="http://schemas.microsoft.com/office/drawing/2014/main" id="{D06336F0-496C-69EF-D71F-CCE903B85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6"/>
          <a:stretch/>
        </p:blipFill>
        <p:spPr bwMode="auto">
          <a:xfrm>
            <a:off x="6819152" y="1728787"/>
            <a:ext cx="4349941" cy="17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2 Easy Hula Hoop Games for Kids - Empowered Parents">
            <a:extLst>
              <a:ext uri="{FF2B5EF4-FFF2-40B4-BE49-F238E27FC236}">
                <a16:creationId xmlns:a16="http://schemas.microsoft.com/office/drawing/2014/main" id="{F5C41359-4CCB-FB02-964E-A42FE4E3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33" y="3655265"/>
            <a:ext cx="2735911" cy="21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 classic activities to play outdoors | Articles | CBC Kids">
            <a:extLst>
              <a:ext uri="{FF2B5EF4-FFF2-40B4-BE49-F238E27FC236}">
                <a16:creationId xmlns:a16="http://schemas.microsoft.com/office/drawing/2014/main" id="{33155CF7-2C18-9DD7-7C24-317D570F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55" y="3812742"/>
            <a:ext cx="3689828" cy="20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516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75</TotalTime>
  <Words>256</Words>
  <Application>Microsoft Office PowerPoint</Application>
  <PresentationFormat>Widescreen</PresentationFormat>
  <Paragraphs>64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Vapor Trail</vt:lpstr>
      <vt:lpstr>Pieter Bruegel the Elder 1525 – September 9, 1569</vt:lpstr>
      <vt:lpstr>PowerPoint Presentation</vt:lpstr>
      <vt:lpstr>Art work</vt:lpstr>
      <vt:lpstr>PowerPoint Presentation</vt:lpstr>
      <vt:lpstr>Children’s Game (1560)</vt:lpstr>
      <vt:lpstr>Let’s go outside &amp; play!!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Anderson</dc:creator>
  <cp:lastModifiedBy>Lindsey Anderson</cp:lastModifiedBy>
  <cp:revision>1</cp:revision>
  <dcterms:created xsi:type="dcterms:W3CDTF">2022-10-18T20:59:57Z</dcterms:created>
  <dcterms:modified xsi:type="dcterms:W3CDTF">2022-10-20T20:57:03Z</dcterms:modified>
</cp:coreProperties>
</file>