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BC397D-710D-4EC5-98B4-EB234D8F6FD2}" v="84" dt="2023-01-22T11:31:45.4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Anderson" userId="6d4fb49d4867a9b1" providerId="LiveId" clId="{6CBC397D-710D-4EC5-98B4-EB234D8F6FD2}"/>
    <pc:docChg chg="undo custSel addSld delSld modSld sldOrd">
      <pc:chgData name="Lindsey Anderson" userId="6d4fb49d4867a9b1" providerId="LiveId" clId="{6CBC397D-710D-4EC5-98B4-EB234D8F6FD2}" dt="2023-01-22T11:31:45.451" v="1354"/>
      <pc:docMkLst>
        <pc:docMk/>
      </pc:docMkLst>
      <pc:sldChg chg="delSp del mod ord delAnim">
        <pc:chgData name="Lindsey Anderson" userId="6d4fb49d4867a9b1" providerId="LiveId" clId="{6CBC397D-710D-4EC5-98B4-EB234D8F6FD2}" dt="2023-01-21T06:05:33.402" v="88" actId="2696"/>
        <pc:sldMkLst>
          <pc:docMk/>
          <pc:sldMk cId="3132683738" sldId="256"/>
        </pc:sldMkLst>
        <pc:picChg chg="del">
          <ac:chgData name="Lindsey Anderson" userId="6d4fb49d4867a9b1" providerId="LiveId" clId="{6CBC397D-710D-4EC5-98B4-EB234D8F6FD2}" dt="2023-01-21T06:03:47.334" v="80" actId="21"/>
          <ac:picMkLst>
            <pc:docMk/>
            <pc:sldMk cId="3132683738" sldId="256"/>
            <ac:picMk id="4" creationId="{3FC36498-749D-69CC-B9DB-124323C7B451}"/>
          </ac:picMkLst>
        </pc:picChg>
      </pc:sldChg>
      <pc:sldChg chg="addSp delSp modSp new mod ord modTransition setBg setClrOvrMap">
        <pc:chgData name="Lindsey Anderson" userId="6d4fb49d4867a9b1" providerId="LiveId" clId="{6CBC397D-710D-4EC5-98B4-EB234D8F6FD2}" dt="2023-01-21T06:06:15.155" v="89"/>
        <pc:sldMkLst>
          <pc:docMk/>
          <pc:sldMk cId="2531286840" sldId="257"/>
        </pc:sldMkLst>
        <pc:spChg chg="mod or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2" creationId="{01CA95FC-A022-DFDE-110F-A6902B731E4C}"/>
          </ac:spMkLst>
        </pc:spChg>
        <pc:spChg chg="mod or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3" creationId="{7087C379-1D1B-F68F-2C82-E0E9974EA34D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8" creationId="{88294908-8B00-4F58-BBBA-20F71A40AA9E}"/>
          </ac:spMkLst>
        </pc:spChg>
        <pc:spChg chg="add del">
          <ac:chgData name="Lindsey Anderson" userId="6d4fb49d4867a9b1" providerId="LiveId" clId="{6CBC397D-710D-4EC5-98B4-EB234D8F6FD2}" dt="2023-01-21T05:59:32.579" v="4" actId="26606"/>
          <ac:spMkLst>
            <pc:docMk/>
            <pc:sldMk cId="2531286840" sldId="257"/>
            <ac:spMk id="9" creationId="{0671A8AE-40A1-4631-A6B8-581AFF065482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10" creationId="{4364C879-1404-4203-8E9D-CC5DE0A621A2}"/>
          </ac:spMkLst>
        </pc:spChg>
        <pc:spChg chg="add del">
          <ac:chgData name="Lindsey Anderson" userId="6d4fb49d4867a9b1" providerId="LiveId" clId="{6CBC397D-710D-4EC5-98B4-EB234D8F6FD2}" dt="2023-01-21T05:59:32.579" v="4" actId="26606"/>
          <ac:spMkLst>
            <pc:docMk/>
            <pc:sldMk cId="2531286840" sldId="257"/>
            <ac:spMk id="11" creationId="{AB58EF07-17C2-48CF-ABB0-EEF1F17CB8F0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12" creationId="{84617302-4B0D-4351-A6BB-6F0930D943AC}"/>
          </ac:spMkLst>
        </pc:spChg>
        <pc:spChg chg="add del">
          <ac:chgData name="Lindsey Anderson" userId="6d4fb49d4867a9b1" providerId="LiveId" clId="{6CBC397D-710D-4EC5-98B4-EB234D8F6FD2}" dt="2023-01-21T05:59:32.579" v="4" actId="26606"/>
          <ac:spMkLst>
            <pc:docMk/>
            <pc:sldMk cId="2531286840" sldId="257"/>
            <ac:spMk id="13" creationId="{AF2F604E-43BE-4DC3-B983-E071523364F8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14" creationId="{DA2C7802-C2E0-4218-8F89-8DD7CCD2CD1C}"/>
          </ac:spMkLst>
        </pc:spChg>
        <pc:spChg chg="add del">
          <ac:chgData name="Lindsey Anderson" userId="6d4fb49d4867a9b1" providerId="LiveId" clId="{6CBC397D-710D-4EC5-98B4-EB234D8F6FD2}" dt="2023-01-21T05:59:32.579" v="4" actId="26606"/>
          <ac:spMkLst>
            <pc:docMk/>
            <pc:sldMk cId="2531286840" sldId="257"/>
            <ac:spMk id="15" creationId="{08C9B587-E65E-4B52-B37C-ABEBB6E87928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16" creationId="{A6D7111A-21E5-4EE9-8A78-10E5530F0116}"/>
          </ac:spMkLst>
        </pc:spChg>
        <pc:spChg chg="add del">
          <ac:chgData name="Lindsey Anderson" userId="6d4fb49d4867a9b1" providerId="LiveId" clId="{6CBC397D-710D-4EC5-98B4-EB234D8F6FD2}" dt="2023-01-21T05:59:34.069" v="6" actId="26606"/>
          <ac:spMkLst>
            <pc:docMk/>
            <pc:sldMk cId="2531286840" sldId="257"/>
            <ac:spMk id="17" creationId="{71B2258F-86CA-4D4D-8270-BC05FCDEBFB3}"/>
          </ac:spMkLst>
        </pc:spChg>
        <pc:spChg chg="add del">
          <ac:chgData name="Lindsey Anderson" userId="6d4fb49d4867a9b1" providerId="LiveId" clId="{6CBC397D-710D-4EC5-98B4-EB234D8F6FD2}" dt="2023-01-21T05:59:39.145" v="8" actId="26606"/>
          <ac:spMkLst>
            <pc:docMk/>
            <pc:sldMk cId="2531286840" sldId="257"/>
            <ac:spMk id="21" creationId="{87CC2527-562A-4F69-B487-4371E5B243E7}"/>
          </ac:spMkLst>
        </pc:spChg>
        <pc:spChg chg="add del">
          <ac:chgData name="Lindsey Anderson" userId="6d4fb49d4867a9b1" providerId="LiveId" clId="{6CBC397D-710D-4EC5-98B4-EB234D8F6FD2}" dt="2023-01-21T05:59:40.269" v="10" actId="26606"/>
          <ac:spMkLst>
            <pc:docMk/>
            <pc:sldMk cId="2531286840" sldId="257"/>
            <ac:spMk id="24" creationId="{71B2258F-86CA-4D4D-8270-BC05FCDEBFB3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26" creationId="{E07981EA-05A6-437C-88D7-B377B92B031D}"/>
          </ac:spMkLst>
        </pc:spChg>
        <pc:spChg chg="add del">
          <ac:chgData name="Lindsey Anderson" userId="6d4fb49d4867a9b1" providerId="LiveId" clId="{6CBC397D-710D-4EC5-98B4-EB234D8F6FD2}" dt="2023-01-21T05:59:42.504" v="12" actId="26606"/>
          <ac:spMkLst>
            <pc:docMk/>
            <pc:sldMk cId="2531286840" sldId="257"/>
            <ac:spMk id="27" creationId="{0671A8AE-40A1-4631-A6B8-581AFF065482}"/>
          </ac:spMkLst>
        </pc:spChg>
        <pc:spChg chg="add del">
          <ac:chgData name="Lindsey Anderson" userId="6d4fb49d4867a9b1" providerId="LiveId" clId="{6CBC397D-710D-4EC5-98B4-EB234D8F6FD2}" dt="2023-01-21T05:59:42.504" v="12" actId="26606"/>
          <ac:spMkLst>
            <pc:docMk/>
            <pc:sldMk cId="2531286840" sldId="257"/>
            <ac:spMk id="29" creationId="{AB58EF07-17C2-48CF-ABB0-EEF1F17CB8F0}"/>
          </ac:spMkLst>
        </pc:spChg>
        <pc:spChg chg="add del">
          <ac:chgData name="Lindsey Anderson" userId="6d4fb49d4867a9b1" providerId="LiveId" clId="{6CBC397D-710D-4EC5-98B4-EB234D8F6FD2}" dt="2023-01-21T05:59:42.504" v="12" actId="26606"/>
          <ac:spMkLst>
            <pc:docMk/>
            <pc:sldMk cId="2531286840" sldId="257"/>
            <ac:spMk id="30" creationId="{AF2F604E-43BE-4DC3-B983-E071523364F8}"/>
          </ac:spMkLst>
        </pc:spChg>
        <pc:spChg chg="add del">
          <ac:chgData name="Lindsey Anderson" userId="6d4fb49d4867a9b1" providerId="LiveId" clId="{6CBC397D-710D-4EC5-98B4-EB234D8F6FD2}" dt="2023-01-21T05:59:42.504" v="12" actId="26606"/>
          <ac:spMkLst>
            <pc:docMk/>
            <pc:sldMk cId="2531286840" sldId="257"/>
            <ac:spMk id="31" creationId="{08C9B587-E65E-4B52-B37C-ABEBB6E87928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33" creationId="{A3969E80-A77B-49FC-9122-D89AFD5EE118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34" creationId="{1849CA57-76BD-4CF2-80BA-D7A46A01B7B1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35" creationId="{35E9085E-E730-4768-83D4-6CB7E9897153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36" creationId="{973272FE-A474-4CAE-8CA2-BCC8B476C3F4}"/>
          </ac:spMkLst>
        </pc:spChg>
        <pc:spChg chg="add del">
          <ac:chgData name="Lindsey Anderson" userId="6d4fb49d4867a9b1" providerId="LiveId" clId="{6CBC397D-710D-4EC5-98B4-EB234D8F6FD2}" dt="2023-01-21T05:59:47.728" v="14" actId="26606"/>
          <ac:spMkLst>
            <pc:docMk/>
            <pc:sldMk cId="2531286840" sldId="257"/>
            <ac:spMk id="37" creationId="{15E3C750-986E-4769-B1AE-49289FBEE757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39" creationId="{EE39DFCF-9247-4DE5-BB93-074BFAF07A3F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0" creationId="{442B652E-D499-4CDA-8F7A-60469EDBCBE3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1" creationId="{484A22B8-F5B6-47C2-B88E-DADAF379130D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2" creationId="{A987C18C-164D-4263-B486-4647A98E888E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3" creationId="{E7E98B39-04C6-408B-92FD-76862874063D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4" creationId="{981C8C27-2457-421F-BDC4-7B4EA3C78286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5" creationId="{CEA13C66-82C1-44AF-972B-8F5CCA41B6D9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6" creationId="{9DB36437-FE59-457E-91A7-396BBD3C9C6A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7" creationId="{844D3693-2EFE-4667-89D5-47E2D5920912}"/>
          </ac:spMkLst>
        </pc:spChg>
        <pc:spChg chg="add del">
          <ac:chgData name="Lindsey Anderson" userId="6d4fb49d4867a9b1" providerId="LiveId" clId="{6CBC397D-710D-4EC5-98B4-EB234D8F6FD2}" dt="2023-01-21T05:59:51.498" v="16" actId="26606"/>
          <ac:spMkLst>
            <pc:docMk/>
            <pc:sldMk cId="2531286840" sldId="257"/>
            <ac:spMk id="48" creationId="{C21FD796-9CD0-404D-8DF5-5274C0BCC754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0" creationId="{88294908-8B00-4F58-BBBA-20F71A40AA9E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1" creationId="{4364C879-1404-4203-8E9D-CC5DE0A621A2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2" creationId="{84617302-4B0D-4351-A6BB-6F0930D943AC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3" creationId="{DA2C7802-C2E0-4218-8F89-8DD7CCD2CD1C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4" creationId="{A6D7111A-21E5-4EE9-8A78-10E5530F0116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5" creationId="{A3969E80-A77B-49FC-9122-D89AFD5EE118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6" creationId="{1849CA57-76BD-4CF2-80BA-D7A46A01B7B1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7" creationId="{35E9085E-E730-4768-83D4-6CB7E9897153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8" creationId="{973272FE-A474-4CAE-8CA2-BCC8B476C3F4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59" creationId="{E07981EA-05A6-437C-88D7-B377B92B031D}"/>
          </ac:spMkLst>
        </pc:spChg>
        <pc:spChg chg="add del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60" creationId="{15E3C750-986E-4769-B1AE-49289FBEE757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31" creationId="{04A130CA-991E-4C92-A494-EB7D8666EFED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33" creationId="{FC3C749F-9A26-4B1E-BC2E-572D03DF9593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35" creationId="{F98D51C6-1188-49B8-B829-31D2C2813F10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37" creationId="{456BA586-8922-4113-BD35-BBF1EB1A1F42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39" creationId="{B497CCB5-5FC2-473C-AFCC-2430CEF1DF71}"/>
          </ac:spMkLst>
        </pc:spChg>
        <pc:spChg chg="add">
          <ac:chgData name="Lindsey Anderson" userId="6d4fb49d4867a9b1" providerId="LiveId" clId="{6CBC397D-710D-4EC5-98B4-EB234D8F6FD2}" dt="2023-01-21T06:02:43.042" v="76" actId="26606"/>
          <ac:spMkLst>
            <pc:docMk/>
            <pc:sldMk cId="2531286840" sldId="257"/>
            <ac:spMk id="1041" creationId="{599C8C75-BFDF-44E7-A028-EEB5EDD58817}"/>
          </ac:spMkLst>
        </pc:spChg>
        <pc:picChg chg="add del">
          <ac:chgData name="Lindsey Anderson" userId="6d4fb49d4867a9b1" providerId="LiveId" clId="{6CBC397D-710D-4EC5-98B4-EB234D8F6FD2}" dt="2023-01-21T05:59:32.579" v="4" actId="26606"/>
          <ac:picMkLst>
            <pc:docMk/>
            <pc:sldMk cId="2531286840" sldId="257"/>
            <ac:picMk id="5" creationId="{8FAD7C36-7322-5283-7540-6D3B5296090D}"/>
          </ac:picMkLst>
        </pc:picChg>
        <pc:picChg chg="add del">
          <ac:chgData name="Lindsey Anderson" userId="6d4fb49d4867a9b1" providerId="LiveId" clId="{6CBC397D-710D-4EC5-98B4-EB234D8F6FD2}" dt="2023-01-21T05:59:34.069" v="6" actId="26606"/>
          <ac:picMkLst>
            <pc:docMk/>
            <pc:sldMk cId="2531286840" sldId="257"/>
            <ac:picMk id="18" creationId="{C4C2E409-0BF5-F811-A518-55BDD59CDC64}"/>
          </ac:picMkLst>
        </pc:picChg>
        <pc:picChg chg="add del">
          <ac:chgData name="Lindsey Anderson" userId="6d4fb49d4867a9b1" providerId="LiveId" clId="{6CBC397D-710D-4EC5-98B4-EB234D8F6FD2}" dt="2023-01-21T05:59:39.145" v="8" actId="26606"/>
          <ac:picMkLst>
            <pc:docMk/>
            <pc:sldMk cId="2531286840" sldId="257"/>
            <ac:picMk id="20" creationId="{E99F788D-8307-C9DF-36B4-20960D39103C}"/>
          </ac:picMkLst>
        </pc:picChg>
        <pc:picChg chg="add del">
          <ac:chgData name="Lindsey Anderson" userId="6d4fb49d4867a9b1" providerId="LiveId" clId="{6CBC397D-710D-4EC5-98B4-EB234D8F6FD2}" dt="2023-01-21T05:59:40.269" v="10" actId="26606"/>
          <ac:picMkLst>
            <pc:docMk/>
            <pc:sldMk cId="2531286840" sldId="257"/>
            <ac:picMk id="25" creationId="{C4C2E409-0BF5-F811-A518-55BDD59CDC64}"/>
          </ac:picMkLst>
        </pc:picChg>
        <pc:picChg chg="add del">
          <ac:chgData name="Lindsey Anderson" userId="6d4fb49d4867a9b1" providerId="LiveId" clId="{6CBC397D-710D-4EC5-98B4-EB234D8F6FD2}" dt="2023-01-21T05:59:42.504" v="12" actId="26606"/>
          <ac:picMkLst>
            <pc:docMk/>
            <pc:sldMk cId="2531286840" sldId="257"/>
            <ac:picMk id="28" creationId="{8FAD7C36-7322-5283-7540-6D3B5296090D}"/>
          </ac:picMkLst>
        </pc:picChg>
        <pc:picChg chg="add mod">
          <ac:chgData name="Lindsey Anderson" userId="6d4fb49d4867a9b1" providerId="LiveId" clId="{6CBC397D-710D-4EC5-98B4-EB234D8F6FD2}" dt="2023-01-21T06:02:43.042" v="76" actId="26606"/>
          <ac:picMkLst>
            <pc:docMk/>
            <pc:sldMk cId="2531286840" sldId="257"/>
            <ac:picMk id="1026" creationId="{556D5459-4B72-BED6-5C17-0641005D25E0}"/>
          </ac:picMkLst>
        </pc:picChg>
        <pc:cxnChg chg="add del">
          <ac:chgData name="Lindsey Anderson" userId="6d4fb49d4867a9b1" providerId="LiveId" clId="{6CBC397D-710D-4EC5-98B4-EB234D8F6FD2}" dt="2023-01-21T05:59:39.145" v="8" actId="26606"/>
          <ac:cxnSpMkLst>
            <pc:docMk/>
            <pc:sldMk cId="2531286840" sldId="257"/>
            <ac:cxnSpMk id="22" creationId="{BCDAEC91-5BCE-4B55-9CC0-43EF94CB734B}"/>
          </ac:cxnSpMkLst>
        </pc:cxnChg>
      </pc:sldChg>
      <pc:sldChg chg="new del">
        <pc:chgData name="Lindsey Anderson" userId="6d4fb49d4867a9b1" providerId="LiveId" clId="{6CBC397D-710D-4EC5-98B4-EB234D8F6FD2}" dt="2023-01-21T06:03:30.955" v="78" actId="2696"/>
        <pc:sldMkLst>
          <pc:docMk/>
          <pc:sldMk cId="797079977" sldId="258"/>
        </pc:sldMkLst>
      </pc:sldChg>
      <pc:sldChg chg="addSp delSp modSp new mod ord modTransition setBg modAnim">
        <pc:chgData name="Lindsey Anderson" userId="6d4fb49d4867a9b1" providerId="LiveId" clId="{6CBC397D-710D-4EC5-98B4-EB234D8F6FD2}" dt="2023-01-22T11:25:21.730" v="1345"/>
        <pc:sldMkLst>
          <pc:docMk/>
          <pc:sldMk cId="2203370600" sldId="258"/>
        </pc:sldMkLst>
        <pc:spChg chg="del">
          <ac:chgData name="Lindsey Anderson" userId="6d4fb49d4867a9b1" providerId="LiveId" clId="{6CBC397D-710D-4EC5-98B4-EB234D8F6FD2}" dt="2023-01-21T06:04:02.341" v="82" actId="26606"/>
          <ac:spMkLst>
            <pc:docMk/>
            <pc:sldMk cId="2203370600" sldId="258"/>
            <ac:spMk id="2" creationId="{A99A1754-134A-158C-48AE-75340E2B5A1B}"/>
          </ac:spMkLst>
        </pc:spChg>
        <pc:spChg chg="del">
          <ac:chgData name="Lindsey Anderson" userId="6d4fb49d4867a9b1" providerId="LiveId" clId="{6CBC397D-710D-4EC5-98B4-EB234D8F6FD2}" dt="2023-01-21T06:04:02.341" v="82" actId="26606"/>
          <ac:spMkLst>
            <pc:docMk/>
            <pc:sldMk cId="2203370600" sldId="258"/>
            <ac:spMk id="3" creationId="{BB63D3DB-B292-FC22-6094-870ECD2E3118}"/>
          </ac:spMkLst>
        </pc:spChg>
        <pc:spChg chg="add">
          <ac:chgData name="Lindsey Anderson" userId="6d4fb49d4867a9b1" providerId="LiveId" clId="{6CBC397D-710D-4EC5-98B4-EB234D8F6FD2}" dt="2023-01-21T06:04:02.341" v="82" actId="26606"/>
          <ac:spMkLst>
            <pc:docMk/>
            <pc:sldMk cId="2203370600" sldId="258"/>
            <ac:spMk id="9" creationId="{C6B298B9-AA3F-4E48-9ADE-DD1A49F40A94}"/>
          </ac:spMkLst>
        </pc:spChg>
        <pc:spChg chg="add">
          <ac:chgData name="Lindsey Anderson" userId="6d4fb49d4867a9b1" providerId="LiveId" clId="{6CBC397D-710D-4EC5-98B4-EB234D8F6FD2}" dt="2023-01-21T06:04:02.341" v="82" actId="26606"/>
          <ac:spMkLst>
            <pc:docMk/>
            <pc:sldMk cId="2203370600" sldId="258"/>
            <ac:spMk id="11" creationId="{78A6362C-DAA2-46F0-8F9D-238EA1E6FD27}"/>
          </ac:spMkLst>
        </pc:spChg>
        <pc:picChg chg="add mod">
          <ac:chgData name="Lindsey Anderson" userId="6d4fb49d4867a9b1" providerId="LiveId" clId="{6CBC397D-710D-4EC5-98B4-EB234D8F6FD2}" dt="2023-01-21T06:04:16.315" v="84" actId="14100"/>
          <ac:picMkLst>
            <pc:docMk/>
            <pc:sldMk cId="2203370600" sldId="258"/>
            <ac:picMk id="4" creationId="{44C47DBD-A6B0-D1B9-8744-80F50E3E9F74}"/>
          </ac:picMkLst>
        </pc:picChg>
      </pc:sldChg>
      <pc:sldChg chg="addSp delSp modSp new mod modTransition setBg">
        <pc:chgData name="Lindsey Anderson" userId="6d4fb49d4867a9b1" providerId="LiveId" clId="{6CBC397D-710D-4EC5-98B4-EB234D8F6FD2}" dt="2023-01-22T11:25:34.019" v="1347"/>
        <pc:sldMkLst>
          <pc:docMk/>
          <pc:sldMk cId="131110717" sldId="259"/>
        </pc:sldMkLst>
        <pc:spChg chg="mod">
          <ac:chgData name="Lindsey Anderson" userId="6d4fb49d4867a9b1" providerId="LiveId" clId="{6CBC397D-710D-4EC5-98B4-EB234D8F6FD2}" dt="2023-01-21T06:11:43.112" v="178" actId="14100"/>
          <ac:spMkLst>
            <pc:docMk/>
            <pc:sldMk cId="131110717" sldId="259"/>
            <ac:spMk id="2" creationId="{A623B5B5-419E-C116-1987-BABE5F70CD19}"/>
          </ac:spMkLst>
        </pc:spChg>
        <pc:spChg chg="del mo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" creationId="{A84407EF-AF37-7820-352F-B4F842575386}"/>
          </ac:spMkLst>
        </pc:spChg>
        <pc:spChg chg="add mod">
          <ac:chgData name="Lindsey Anderson" userId="6d4fb49d4867a9b1" providerId="LiveId" clId="{6CBC397D-710D-4EC5-98B4-EB234D8F6FD2}" dt="2023-01-21T06:17:23.526" v="248" actId="20577"/>
          <ac:spMkLst>
            <pc:docMk/>
            <pc:sldMk cId="131110717" sldId="259"/>
            <ac:spMk id="4" creationId="{50E045A6-86D9-7E0F-BB07-16699C78B177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8" creationId="{46D6306C-ED4F-4AAE-B4A5-EEA6AFAD726E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10" creationId="{0EC5361D-F897-4856-B945-0455A365EB24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12" creationId="{4508C0C5-2268-42B5-B3C8-4D0899E05F8C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14" creationId="{141ACBDB-38F8-4B34-8183-BD95B4E55A62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16" creationId="{DE00DB52-3455-4E2F-867B-A6D0516E175B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18" creationId="{9E914C83-E0D8-4953-92D5-169D28CB43AE}"/>
          </ac:spMkLst>
        </pc:spChg>
        <pc:spChg chg="add del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20" creationId="{3512E083-F550-46AF-8490-767ECFD00CB7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79" creationId="{24747089-0322-4B03-B224-817DD4C8B708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81" creationId="{7228512D-3055-4911-A4D1-4A084C9C4201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83" creationId="{3C98C7BF-70D9-4D19-BD2D-D808991FDF60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85" creationId="{B497CCB5-5FC2-473C-AFCC-2430CEF1DF71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87" creationId="{599C8C75-BFDF-44E7-A028-EEB5EDD58817}"/>
          </ac:spMkLst>
        </pc:spChg>
        <pc:spChg chg="add">
          <ac:chgData name="Lindsey Anderson" userId="6d4fb49d4867a9b1" providerId="LiveId" clId="{6CBC397D-710D-4EC5-98B4-EB234D8F6FD2}" dt="2023-01-21T06:11:10.993" v="175" actId="26606"/>
          <ac:spMkLst>
            <pc:docMk/>
            <pc:sldMk cId="131110717" sldId="259"/>
            <ac:spMk id="3089" creationId="{FFD685C2-1A84-41DE-BFA0-0A068F83D2D2}"/>
          </ac:spMkLst>
        </pc:spChg>
        <pc:picChg chg="add mod">
          <ac:chgData name="Lindsey Anderson" userId="6d4fb49d4867a9b1" providerId="LiveId" clId="{6CBC397D-710D-4EC5-98B4-EB234D8F6FD2}" dt="2023-01-21T06:11:10.993" v="175" actId="26606"/>
          <ac:picMkLst>
            <pc:docMk/>
            <pc:sldMk cId="131110717" sldId="259"/>
            <ac:picMk id="3074" creationId="{2E3922C8-85E5-24CA-D28D-F0CB3874D07A}"/>
          </ac:picMkLst>
        </pc:picChg>
        <pc:picChg chg="add del mod">
          <ac:chgData name="Lindsey Anderson" userId="6d4fb49d4867a9b1" providerId="LiveId" clId="{6CBC397D-710D-4EC5-98B4-EB234D8F6FD2}" dt="2023-01-21T06:15:30.283" v="209" actId="478"/>
          <ac:picMkLst>
            <pc:docMk/>
            <pc:sldMk cId="131110717" sldId="259"/>
            <ac:picMk id="3076" creationId="{486D3BBC-5C0E-0FDD-833C-957DCF597CF3}"/>
          </ac:picMkLst>
        </pc:picChg>
      </pc:sldChg>
      <pc:sldChg chg="addSp delSp modSp new del mod">
        <pc:chgData name="Lindsey Anderson" userId="6d4fb49d4867a9b1" providerId="LiveId" clId="{6CBC397D-710D-4EC5-98B4-EB234D8F6FD2}" dt="2023-01-21T06:09:56.146" v="134" actId="2696"/>
        <pc:sldMkLst>
          <pc:docMk/>
          <pc:sldMk cId="1351430400" sldId="259"/>
        </pc:sldMkLst>
        <pc:spChg chg="mod">
          <ac:chgData name="Lindsey Anderson" userId="6d4fb49d4867a9b1" providerId="LiveId" clId="{6CBC397D-710D-4EC5-98B4-EB234D8F6FD2}" dt="2023-01-21T06:07:10.009" v="128" actId="20577"/>
          <ac:spMkLst>
            <pc:docMk/>
            <pc:sldMk cId="1351430400" sldId="259"/>
            <ac:spMk id="2" creationId="{EFBD41AA-D35A-1865-DAE1-2A291BB99652}"/>
          </ac:spMkLst>
        </pc:spChg>
        <pc:spChg chg="del">
          <ac:chgData name="Lindsey Anderson" userId="6d4fb49d4867a9b1" providerId="LiveId" clId="{6CBC397D-710D-4EC5-98B4-EB234D8F6FD2}" dt="2023-01-21T06:07:18.586" v="129" actId="478"/>
          <ac:spMkLst>
            <pc:docMk/>
            <pc:sldMk cId="1351430400" sldId="259"/>
            <ac:spMk id="3" creationId="{F416353E-85D3-FA4D-65E7-23D84E4BB283}"/>
          </ac:spMkLst>
        </pc:spChg>
        <pc:picChg chg="add mod">
          <ac:chgData name="Lindsey Anderson" userId="6d4fb49d4867a9b1" providerId="LiveId" clId="{6CBC397D-710D-4EC5-98B4-EB234D8F6FD2}" dt="2023-01-21T06:09:38.307" v="132" actId="1076"/>
          <ac:picMkLst>
            <pc:docMk/>
            <pc:sldMk cId="1351430400" sldId="259"/>
            <ac:picMk id="2050" creationId="{4A432304-0D99-BD61-B434-B7A3BFC1EBC4}"/>
          </ac:picMkLst>
        </pc:picChg>
      </pc:sldChg>
      <pc:sldChg chg="addSp delSp modSp new mod modTransition setBg">
        <pc:chgData name="Lindsey Anderson" userId="6d4fb49d4867a9b1" providerId="LiveId" clId="{6CBC397D-710D-4EC5-98B4-EB234D8F6FD2}" dt="2023-01-22T11:31:45.451" v="1354"/>
        <pc:sldMkLst>
          <pc:docMk/>
          <pc:sldMk cId="397254410" sldId="260"/>
        </pc:sldMkLst>
        <pc:spChg chg="mod">
          <ac:chgData name="Lindsey Anderson" userId="6d4fb49d4867a9b1" providerId="LiveId" clId="{6CBC397D-710D-4EC5-98B4-EB234D8F6FD2}" dt="2023-01-22T10:54:28.262" v="479" actId="1076"/>
          <ac:spMkLst>
            <pc:docMk/>
            <pc:sldMk cId="397254410" sldId="260"/>
            <ac:spMk id="2" creationId="{81A86260-5AFB-87FD-21E5-9F8040526FCE}"/>
          </ac:spMkLst>
        </pc:spChg>
        <pc:spChg chg="add del mod">
          <ac:chgData name="Lindsey Anderson" userId="6d4fb49d4867a9b1" providerId="LiveId" clId="{6CBC397D-710D-4EC5-98B4-EB234D8F6FD2}" dt="2023-01-21T06:30:41.514" v="278" actId="26606"/>
          <ac:spMkLst>
            <pc:docMk/>
            <pc:sldMk cId="397254410" sldId="260"/>
            <ac:spMk id="3" creationId="{4DE4DDA7-8BAC-FDC9-F6E2-C4012C3236E5}"/>
          </ac:spMkLst>
        </pc:spChg>
        <pc:spChg chg="add mod">
          <ac:chgData name="Lindsey Anderson" userId="6d4fb49d4867a9b1" providerId="LiveId" clId="{6CBC397D-710D-4EC5-98B4-EB234D8F6FD2}" dt="2023-01-22T11:02:43.998" v="711" actId="20577"/>
          <ac:spMkLst>
            <pc:docMk/>
            <pc:sldMk cId="397254410" sldId="260"/>
            <ac:spMk id="4" creationId="{E8976023-5AA6-7938-47CE-5EACF8A4298A}"/>
          </ac:spMkLst>
        </pc:spChg>
        <pc:spChg chg="add del mod">
          <ac:chgData name="Lindsey Anderson" userId="6d4fb49d4867a9b1" providerId="LiveId" clId="{6CBC397D-710D-4EC5-98B4-EB234D8F6FD2}" dt="2023-01-22T11:02:07.723" v="661" actId="20577"/>
          <ac:spMkLst>
            <pc:docMk/>
            <pc:sldMk cId="397254410" sldId="260"/>
            <ac:spMk id="6" creationId="{7F4A8F8E-2152-8555-3F9A-16C02F357ACD}"/>
          </ac:spMkLst>
        </pc:spChg>
        <pc:spChg chg="add mod">
          <ac:chgData name="Lindsey Anderson" userId="6d4fb49d4867a9b1" providerId="LiveId" clId="{6CBC397D-710D-4EC5-98B4-EB234D8F6FD2}" dt="2023-01-22T11:05:00.516" v="758" actId="1076"/>
          <ac:spMkLst>
            <pc:docMk/>
            <pc:sldMk cId="397254410" sldId="260"/>
            <ac:spMk id="9" creationId="{52513E56-6E24-F95C-398A-3B64DD140B8C}"/>
          </ac:spMkLst>
        </pc:spChg>
        <pc:spChg chg="add mod">
          <ac:chgData name="Lindsey Anderson" userId="6d4fb49d4867a9b1" providerId="LiveId" clId="{6CBC397D-710D-4EC5-98B4-EB234D8F6FD2}" dt="2023-01-22T11:04:32.634" v="752" actId="1076"/>
          <ac:spMkLst>
            <pc:docMk/>
            <pc:sldMk cId="397254410" sldId="260"/>
            <ac:spMk id="11" creationId="{88FCB297-0627-0DA1-DE3E-8239446A3787}"/>
          </ac:spMkLst>
        </pc:spChg>
        <pc:spChg chg="add mod">
          <ac:chgData name="Lindsey Anderson" userId="6d4fb49d4867a9b1" providerId="LiveId" clId="{6CBC397D-710D-4EC5-98B4-EB234D8F6FD2}" dt="2023-01-22T11:07:52.258" v="1018" actId="20577"/>
          <ac:spMkLst>
            <pc:docMk/>
            <pc:sldMk cId="397254410" sldId="260"/>
            <ac:spMk id="12" creationId="{918FD214-0822-E0F2-0181-2EF65F3EF879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00" creationId="{24747089-0322-4B03-B224-817DD4C8B708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01" creationId="{7228512D-3055-4911-A4D1-4A084C9C4201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02" creationId="{3C98C7BF-70D9-4D19-BD2D-D808991FDF60}"/>
          </ac:spMkLst>
        </pc:spChg>
        <pc:spChg chg="add del">
          <ac:chgData name="Lindsey Anderson" userId="6d4fb49d4867a9b1" providerId="LiveId" clId="{6CBC397D-710D-4EC5-98B4-EB234D8F6FD2}" dt="2023-01-21T06:29:29.753" v="265" actId="26606"/>
          <ac:spMkLst>
            <pc:docMk/>
            <pc:sldMk cId="397254410" sldId="260"/>
            <ac:spMk id="4103" creationId="{D009D6D5-DAC2-4A8B-A17A-E206B9012D09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04" creationId="{B497CCB5-5FC2-473C-AFCC-2430CEF1DF71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05" creationId="{7228512D-3055-4911-A4D1-4A084C9C4201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06" creationId="{24747089-0322-4B03-B224-817DD4C8B708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07" creationId="{3C98C7BF-70D9-4D19-BD2D-D808991FDF60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08" creationId="{599C8C75-BFDF-44E7-A028-EEB5EDD58817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09" creationId="{B497CCB5-5FC2-473C-AFCC-2430CEF1DF71}"/>
          </ac:spMkLst>
        </pc:spChg>
        <pc:spChg chg="add del">
          <ac:chgData name="Lindsey Anderson" userId="6d4fb49d4867a9b1" providerId="LiveId" clId="{6CBC397D-710D-4EC5-98B4-EB234D8F6FD2}" dt="2023-01-21T06:30:41.509" v="277" actId="26606"/>
          <ac:spMkLst>
            <pc:docMk/>
            <pc:sldMk cId="397254410" sldId="260"/>
            <ac:spMk id="4110" creationId="{FFD685C2-1A84-41DE-BFA0-0A068F83D2D2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11" creationId="{599C8C75-BFDF-44E7-A028-EEB5EDD58817}"/>
          </ac:spMkLst>
        </pc:spChg>
        <pc:spChg chg="add del">
          <ac:chgData name="Lindsey Anderson" userId="6d4fb49d4867a9b1" providerId="LiveId" clId="{6CBC397D-710D-4EC5-98B4-EB234D8F6FD2}" dt="2023-01-21T06:31:11.649" v="280" actId="26606"/>
          <ac:spMkLst>
            <pc:docMk/>
            <pc:sldMk cId="397254410" sldId="260"/>
            <ac:spMk id="4112" creationId="{D009D6D5-DAC2-4A8B-A17A-E206B9012D09}"/>
          </ac:spMkLst>
        </pc:spChg>
        <pc:spChg chg="add del">
          <ac:chgData name="Lindsey Anderson" userId="6d4fb49d4867a9b1" providerId="LiveId" clId="{6CBC397D-710D-4EC5-98B4-EB234D8F6FD2}" dt="2023-01-21T06:29:37.836" v="267" actId="26606"/>
          <ac:spMkLst>
            <pc:docMk/>
            <pc:sldMk cId="397254410" sldId="260"/>
            <ac:spMk id="4113" creationId="{FFD685C2-1A84-41DE-BFA0-0A068F83D2D2}"/>
          </ac:spMkLst>
        </pc:spChg>
        <pc:spChg chg="add mod">
          <ac:chgData name="Lindsey Anderson" userId="6d4fb49d4867a9b1" providerId="LiveId" clId="{6CBC397D-710D-4EC5-98B4-EB234D8F6FD2}" dt="2023-01-22T11:04:47.510" v="755" actId="1076"/>
          <ac:spMkLst>
            <pc:docMk/>
            <pc:sldMk cId="397254410" sldId="260"/>
            <ac:spMk id="4114" creationId="{4DE4DDA7-8BAC-FDC9-F6E2-C4012C3236E5}"/>
          </ac:spMkLst>
        </pc:spChg>
        <pc:spChg chg="add del">
          <ac:chgData name="Lindsey Anderson" userId="6d4fb49d4867a9b1" providerId="LiveId" clId="{6CBC397D-710D-4EC5-98B4-EB234D8F6FD2}" dt="2023-01-21T06:29:51.888" v="273" actId="26606"/>
          <ac:spMkLst>
            <pc:docMk/>
            <pc:sldMk cId="397254410" sldId="260"/>
            <ac:spMk id="4115" creationId="{F13C74B1-5B17-4795-BED0-7140497B445A}"/>
          </ac:spMkLst>
        </pc:spChg>
        <pc:spChg chg="add del">
          <ac:chgData name="Lindsey Anderson" userId="6d4fb49d4867a9b1" providerId="LiveId" clId="{6CBC397D-710D-4EC5-98B4-EB234D8F6FD2}" dt="2023-01-21T06:29:51.888" v="273" actId="26606"/>
          <ac:spMkLst>
            <pc:docMk/>
            <pc:sldMk cId="397254410" sldId="260"/>
            <ac:spMk id="4116" creationId="{D4974D33-8DC5-464E-8C6D-BE58F0669C17}"/>
          </ac:spMkLst>
        </pc:spChg>
        <pc:spChg chg="add del">
          <ac:chgData name="Lindsey Anderson" userId="6d4fb49d4867a9b1" providerId="LiveId" clId="{6CBC397D-710D-4EC5-98B4-EB234D8F6FD2}" dt="2023-01-21T06:29:51.888" v="273" actId="26606"/>
          <ac:spMkLst>
            <pc:docMk/>
            <pc:sldMk cId="397254410" sldId="260"/>
            <ac:spMk id="4117" creationId="{4DE4DDA7-8BAC-FDC9-F6E2-C4012C3236E5}"/>
          </ac:spMkLst>
        </pc:spChg>
        <pc:spChg chg="add">
          <ac:chgData name="Lindsey Anderson" userId="6d4fb49d4867a9b1" providerId="LiveId" clId="{6CBC397D-710D-4EC5-98B4-EB234D8F6FD2}" dt="2023-01-21T06:31:11.649" v="280" actId="26606"/>
          <ac:spMkLst>
            <pc:docMk/>
            <pc:sldMk cId="397254410" sldId="260"/>
            <ac:spMk id="4119" creationId="{146B3DF3-4614-46A9-9E5E-D14431DCC694}"/>
          </ac:spMkLst>
        </pc:spChg>
        <pc:grpChg chg="add">
          <ac:chgData name="Lindsey Anderson" userId="6d4fb49d4867a9b1" providerId="LiveId" clId="{6CBC397D-710D-4EC5-98B4-EB234D8F6FD2}" dt="2023-01-21T06:31:11.649" v="280" actId="26606"/>
          <ac:grpSpMkLst>
            <pc:docMk/>
            <pc:sldMk cId="397254410" sldId="260"/>
            <ac:grpSpMk id="4121" creationId="{96AF5BED-1831-4A88-91BC-55D58BF9F232}"/>
          </ac:grpSpMkLst>
        </pc:grpChg>
        <pc:picChg chg="add mod">
          <ac:chgData name="Lindsey Anderson" userId="6d4fb49d4867a9b1" providerId="LiveId" clId="{6CBC397D-710D-4EC5-98B4-EB234D8F6FD2}" dt="2023-01-22T10:55:22.088" v="488" actId="1076"/>
          <ac:picMkLst>
            <pc:docMk/>
            <pc:sldMk cId="397254410" sldId="260"/>
            <ac:picMk id="3" creationId="{AB3676F2-A014-8317-AECF-5802C56B5945}"/>
          </ac:picMkLst>
        </pc:picChg>
        <pc:picChg chg="add mod">
          <ac:chgData name="Lindsey Anderson" userId="6d4fb49d4867a9b1" providerId="LiveId" clId="{6CBC397D-710D-4EC5-98B4-EB234D8F6FD2}" dt="2023-01-22T10:54:48.282" v="482" actId="14100"/>
          <ac:picMkLst>
            <pc:docMk/>
            <pc:sldMk cId="397254410" sldId="260"/>
            <ac:picMk id="5" creationId="{D98B2607-6F31-CCD4-49C9-3B72467A2361}"/>
          </ac:picMkLst>
        </pc:picChg>
        <pc:picChg chg="add del mod">
          <ac:chgData name="Lindsey Anderson" userId="6d4fb49d4867a9b1" providerId="LiveId" clId="{6CBC397D-710D-4EC5-98B4-EB234D8F6FD2}" dt="2023-01-22T10:56:27.495" v="499" actId="478"/>
          <ac:picMkLst>
            <pc:docMk/>
            <pc:sldMk cId="397254410" sldId="260"/>
            <ac:picMk id="7" creationId="{B16CDE04-3356-8F93-2867-8AB818CE9D6F}"/>
          </ac:picMkLst>
        </pc:picChg>
        <pc:picChg chg="add mod">
          <ac:chgData name="Lindsey Anderson" userId="6d4fb49d4867a9b1" providerId="LiveId" clId="{6CBC397D-710D-4EC5-98B4-EB234D8F6FD2}" dt="2023-01-22T11:04:56.612" v="757" actId="1076"/>
          <ac:picMkLst>
            <pc:docMk/>
            <pc:sldMk cId="397254410" sldId="260"/>
            <ac:picMk id="8" creationId="{BC1A957C-7FD1-C325-F68B-36E42FCC762D}"/>
          </ac:picMkLst>
        </pc:picChg>
        <pc:picChg chg="add mod">
          <ac:chgData name="Lindsey Anderson" userId="6d4fb49d4867a9b1" providerId="LiveId" clId="{6CBC397D-710D-4EC5-98B4-EB234D8F6FD2}" dt="2023-01-22T11:04:28.259" v="751" actId="1076"/>
          <ac:picMkLst>
            <pc:docMk/>
            <pc:sldMk cId="397254410" sldId="260"/>
            <ac:picMk id="10" creationId="{6B255DC5-6BC2-F22F-2C5B-EDA21CF81B2A}"/>
          </ac:picMkLst>
        </pc:picChg>
        <pc:picChg chg="add del mod">
          <ac:chgData name="Lindsey Anderson" userId="6d4fb49d4867a9b1" providerId="LiveId" clId="{6CBC397D-710D-4EC5-98B4-EB234D8F6FD2}" dt="2023-01-22T11:04:51.394" v="756" actId="1076"/>
          <ac:picMkLst>
            <pc:docMk/>
            <pc:sldMk cId="397254410" sldId="260"/>
            <ac:picMk id="4098" creationId="{FFBDD476-CA11-317A-D617-BD92AE342A89}"/>
          </ac:picMkLst>
        </pc:picChg>
      </pc:sldChg>
      <pc:sldChg chg="new del ord">
        <pc:chgData name="Lindsey Anderson" userId="6d4fb49d4867a9b1" providerId="LiveId" clId="{6CBC397D-710D-4EC5-98B4-EB234D8F6FD2}" dt="2023-01-21T06:10:02.482" v="137" actId="2696"/>
        <pc:sldMkLst>
          <pc:docMk/>
          <pc:sldMk cId="611647122" sldId="260"/>
        </pc:sldMkLst>
      </pc:sldChg>
      <pc:sldChg chg="addSp delSp modSp new del mod">
        <pc:chgData name="Lindsey Anderson" userId="6d4fb49d4867a9b1" providerId="LiveId" clId="{6CBC397D-710D-4EC5-98B4-EB234D8F6FD2}" dt="2023-01-22T11:16:03.351" v="1128" actId="2696"/>
        <pc:sldMkLst>
          <pc:docMk/>
          <pc:sldMk cId="2694124303" sldId="261"/>
        </pc:sldMkLst>
        <pc:spChg chg="del">
          <ac:chgData name="Lindsey Anderson" userId="6d4fb49d4867a9b1" providerId="LiveId" clId="{6CBC397D-710D-4EC5-98B4-EB234D8F6FD2}" dt="2023-01-22T11:10:28.387" v="1020" actId="478"/>
          <ac:spMkLst>
            <pc:docMk/>
            <pc:sldMk cId="2694124303" sldId="261"/>
            <ac:spMk id="2" creationId="{6C0602CD-743E-DBBB-A497-0D6271985DF3}"/>
          </ac:spMkLst>
        </pc:spChg>
        <pc:spChg chg="del">
          <ac:chgData name="Lindsey Anderson" userId="6d4fb49d4867a9b1" providerId="LiveId" clId="{6CBC397D-710D-4EC5-98B4-EB234D8F6FD2}" dt="2023-01-22T11:10:31.329" v="1021" actId="478"/>
          <ac:spMkLst>
            <pc:docMk/>
            <pc:sldMk cId="2694124303" sldId="261"/>
            <ac:spMk id="3" creationId="{5CF6ADA2-93A1-052E-E5E8-DB3BBA5020FF}"/>
          </ac:spMkLst>
        </pc:spChg>
        <pc:spChg chg="mod">
          <ac:chgData name="Lindsey Anderson" userId="6d4fb49d4867a9b1" providerId="LiveId" clId="{6CBC397D-710D-4EC5-98B4-EB234D8F6FD2}" dt="2023-01-22T11:13:47.765" v="1100" actId="14100"/>
          <ac:spMkLst>
            <pc:docMk/>
            <pc:sldMk cId="2694124303" sldId="261"/>
            <ac:spMk id="4" creationId="{DAC13D4A-2137-1E41-A629-9F665A09AB75}"/>
          </ac:spMkLst>
        </pc:spChg>
        <pc:picChg chg="add mod">
          <ac:chgData name="Lindsey Anderson" userId="6d4fb49d4867a9b1" providerId="LiveId" clId="{6CBC397D-710D-4EC5-98B4-EB234D8F6FD2}" dt="2023-01-22T11:10:50.542" v="1026" actId="14100"/>
          <ac:picMkLst>
            <pc:docMk/>
            <pc:sldMk cId="2694124303" sldId="261"/>
            <ac:picMk id="5" creationId="{220697BE-C2EA-32AC-40E1-BC8596CB0FDE}"/>
          </ac:picMkLst>
        </pc:picChg>
      </pc:sldChg>
      <pc:sldChg chg="addSp delSp modSp new mod ord modTransition setBg">
        <pc:chgData name="Lindsey Anderson" userId="6d4fb49d4867a9b1" providerId="LiveId" clId="{6CBC397D-710D-4EC5-98B4-EB234D8F6FD2}" dt="2023-01-22T11:25:47.915" v="1349"/>
        <pc:sldMkLst>
          <pc:docMk/>
          <pc:sldMk cId="2726311282" sldId="262"/>
        </pc:sldMkLst>
        <pc:spChg chg="del mod">
          <ac:chgData name="Lindsey Anderson" userId="6d4fb49d4867a9b1" providerId="LiveId" clId="{6CBC397D-710D-4EC5-98B4-EB234D8F6FD2}" dt="2023-01-22T11:15:03.956" v="1114" actId="478"/>
          <ac:spMkLst>
            <pc:docMk/>
            <pc:sldMk cId="2726311282" sldId="262"/>
            <ac:spMk id="2" creationId="{1078CDAA-95E3-B52E-D27E-816106D3CDFD}"/>
          </ac:spMkLst>
        </pc:spChg>
        <pc:spChg chg="del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3" creationId="{86A5CBF4-33E4-ABFF-BF28-BDF957153EF8}"/>
          </ac:spMkLst>
        </pc:spChg>
        <pc:spChg chg="add del mod">
          <ac:chgData name="Lindsey Anderson" userId="6d4fb49d4867a9b1" providerId="LiveId" clId="{6CBC397D-710D-4EC5-98B4-EB234D8F6FD2}" dt="2023-01-22T11:15:57.133" v="1127" actId="26606"/>
          <ac:spMkLst>
            <pc:docMk/>
            <pc:sldMk cId="2726311282" sldId="262"/>
            <ac:spMk id="4" creationId="{B59AD6EC-EFE5-936B-AA27-7A1E4EF4F399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8" creationId="{88294908-8B00-4F58-BBBA-20F71A40AA9E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10" creationId="{4364C879-1404-4203-8E9D-CC5DE0A621A2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12" creationId="{84617302-4B0D-4351-A6BB-6F0930D943AC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14" creationId="{DA2C7802-C2E0-4218-8F89-8DD7CCD2CD1C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16" creationId="{A6D7111A-21E5-4EE9-8A78-10E5530F0116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18" creationId="{A3969E80-A77B-49FC-9122-D89AFD5EE118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20" creationId="{1849CA57-76BD-4CF2-80BA-D7A46A01B7B1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22" creationId="{35E9085E-E730-4768-83D4-6CB7E9897153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24" creationId="{973272FE-A474-4CAE-8CA2-BCC8B476C3F4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26" creationId="{E07981EA-05A6-437C-88D7-B377B92B031D}"/>
          </ac:spMkLst>
        </pc:spChg>
        <pc:spChg chg="add">
          <ac:chgData name="Lindsey Anderson" userId="6d4fb49d4867a9b1" providerId="LiveId" clId="{6CBC397D-710D-4EC5-98B4-EB234D8F6FD2}" dt="2023-01-22T11:14:24.366" v="1102" actId="26606"/>
          <ac:spMkLst>
            <pc:docMk/>
            <pc:sldMk cId="2726311282" sldId="262"/>
            <ac:spMk id="28" creationId="{15E3C750-986E-4769-B1AE-49289FBEE757}"/>
          </ac:spMkLst>
        </pc:spChg>
        <pc:graphicFrameChg chg="add del">
          <ac:chgData name="Lindsey Anderson" userId="6d4fb49d4867a9b1" providerId="LiveId" clId="{6CBC397D-710D-4EC5-98B4-EB234D8F6FD2}" dt="2023-01-22T11:15:57.133" v="1127" actId="26606"/>
          <ac:graphicFrameMkLst>
            <pc:docMk/>
            <pc:sldMk cId="2726311282" sldId="262"/>
            <ac:graphicFrameMk id="30" creationId="{B3B1BF99-6415-ACFF-4E5A-46C33B2BB4B4}"/>
          </ac:graphicFrameMkLst>
        </pc:graphicFrameChg>
        <pc:picChg chg="add mod">
          <ac:chgData name="Lindsey Anderson" userId="6d4fb49d4867a9b1" providerId="LiveId" clId="{6CBC397D-710D-4EC5-98B4-EB234D8F6FD2}" dt="2023-01-22T11:15:38.538" v="1125"/>
          <ac:picMkLst>
            <pc:docMk/>
            <pc:sldMk cId="2726311282" sldId="262"/>
            <ac:picMk id="5" creationId="{32C5406E-2726-4FE2-1266-C902EB1B51EA}"/>
          </ac:picMkLst>
        </pc:picChg>
      </pc:sldChg>
      <pc:sldChg chg="addSp modSp new mod modTransition setBg">
        <pc:chgData name="Lindsey Anderson" userId="6d4fb49d4867a9b1" providerId="LiveId" clId="{6CBC397D-710D-4EC5-98B4-EB234D8F6FD2}" dt="2023-01-22T11:30:04.576" v="1352" actId="3626"/>
        <pc:sldMkLst>
          <pc:docMk/>
          <pc:sldMk cId="2708271459" sldId="263"/>
        </pc:sldMkLst>
        <pc:spChg chg="mod">
          <ac:chgData name="Lindsey Anderson" userId="6d4fb49d4867a9b1" providerId="LiveId" clId="{6CBC397D-710D-4EC5-98B4-EB234D8F6FD2}" dt="2023-01-22T11:18:40.397" v="1192" actId="1076"/>
          <ac:spMkLst>
            <pc:docMk/>
            <pc:sldMk cId="2708271459" sldId="263"/>
            <ac:spMk id="2" creationId="{543CF1BB-E579-5BAB-B59D-EE274171AC09}"/>
          </ac:spMkLst>
        </pc:spChg>
        <pc:spChg chg="mod">
          <ac:chgData name="Lindsey Anderson" userId="6d4fb49d4867a9b1" providerId="LiveId" clId="{6CBC397D-710D-4EC5-98B4-EB234D8F6FD2}" dt="2023-01-22T11:20:16.640" v="1342" actId="255"/>
          <ac:spMkLst>
            <pc:docMk/>
            <pc:sldMk cId="2708271459" sldId="263"/>
            <ac:spMk id="3" creationId="{95D76037-F5E5-D691-61EA-037AB856ED6A}"/>
          </ac:spMkLst>
        </pc:spChg>
        <pc:spChg chg="add">
          <ac:chgData name="Lindsey Anderson" userId="6d4fb49d4867a9b1" providerId="LiveId" clId="{6CBC397D-710D-4EC5-98B4-EB234D8F6FD2}" dt="2023-01-22T11:18:20.850" v="1190" actId="26606"/>
          <ac:spMkLst>
            <pc:docMk/>
            <pc:sldMk cId="2708271459" sldId="263"/>
            <ac:spMk id="10" creationId="{D1520B01-A2E4-41C2-8A8F-7683F250890E}"/>
          </ac:spMkLst>
        </pc:spChg>
        <pc:grpChg chg="add">
          <ac:chgData name="Lindsey Anderson" userId="6d4fb49d4867a9b1" providerId="LiveId" clId="{6CBC397D-710D-4EC5-98B4-EB234D8F6FD2}" dt="2023-01-22T11:18:20.850" v="1190" actId="26606"/>
          <ac:grpSpMkLst>
            <pc:docMk/>
            <pc:sldMk cId="2708271459" sldId="263"/>
            <ac:grpSpMk id="12" creationId="{1F634C0A-A487-42AF-8DFD-4DAD62FE92BF}"/>
          </ac:grpSpMkLst>
        </pc:grpChg>
        <pc:grpChg chg="add">
          <ac:chgData name="Lindsey Anderson" userId="6d4fb49d4867a9b1" providerId="LiveId" clId="{6CBC397D-710D-4EC5-98B4-EB234D8F6FD2}" dt="2023-01-22T11:18:20.850" v="1190" actId="26606"/>
          <ac:grpSpMkLst>
            <pc:docMk/>
            <pc:sldMk cId="2708271459" sldId="263"/>
            <ac:grpSpMk id="16" creationId="{066EE5A2-0D35-4D6A-A5C7-1CA91F740684}"/>
          </ac:grpSpMkLst>
        </pc:grpChg>
        <pc:grpChg chg="add">
          <ac:chgData name="Lindsey Anderson" userId="6d4fb49d4867a9b1" providerId="LiveId" clId="{6CBC397D-710D-4EC5-98B4-EB234D8F6FD2}" dt="2023-01-22T11:18:20.850" v="1190" actId="26606"/>
          <ac:grpSpMkLst>
            <pc:docMk/>
            <pc:sldMk cId="2708271459" sldId="263"/>
            <ac:grpSpMk id="20" creationId="{56AA1647-0DA6-4A17-B3E1-95D61BD54714}"/>
          </ac:grpSpMkLst>
        </pc:grpChg>
        <pc:grpChg chg="add">
          <ac:chgData name="Lindsey Anderson" userId="6d4fb49d4867a9b1" providerId="LiveId" clId="{6CBC397D-710D-4EC5-98B4-EB234D8F6FD2}" dt="2023-01-22T11:18:20.850" v="1190" actId="26606"/>
          <ac:grpSpMkLst>
            <pc:docMk/>
            <pc:sldMk cId="2708271459" sldId="263"/>
            <ac:grpSpMk id="24" creationId="{08D20F07-CD49-4F17-BC00-9429DA80C502}"/>
          </ac:grpSpMkLst>
        </pc:grpChg>
        <pc:picChg chg="add mod">
          <ac:chgData name="Lindsey Anderson" userId="6d4fb49d4867a9b1" providerId="LiveId" clId="{6CBC397D-710D-4EC5-98B4-EB234D8F6FD2}" dt="2023-01-22T11:29:59.055" v="1351" actId="3626"/>
          <ac:picMkLst>
            <pc:docMk/>
            <pc:sldMk cId="2708271459" sldId="263"/>
            <ac:picMk id="4" creationId="{E1C1D2F1-9B55-A0AD-06ED-EC14C605FAB9}"/>
          </ac:picMkLst>
        </pc:picChg>
        <pc:picChg chg="add mod">
          <ac:chgData name="Lindsey Anderson" userId="6d4fb49d4867a9b1" providerId="LiveId" clId="{6CBC397D-710D-4EC5-98B4-EB234D8F6FD2}" dt="2023-01-22T11:30:04.576" v="1352" actId="3626"/>
          <ac:picMkLst>
            <pc:docMk/>
            <pc:sldMk cId="2708271459" sldId="263"/>
            <ac:picMk id="5" creationId="{545D7E37-784A-F592-C651-A8DD02DFFB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B15A-DDB3-4710-16C1-C003DC962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731A86-77AE-EB1F-3D39-92A954A43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EA6A5-3387-1F60-B198-8884866A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83ED7-D37D-CB8D-3F2A-2F58EE2A8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A9175-CB4F-4B29-8E8A-CE1E5AE4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2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144D6-D36B-47B3-AB7F-8FC8192D8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286A7-6E7E-4AEC-3684-49BA9F2B9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B9723-1F17-9CAF-57EA-0619EF62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F067A-EC9A-AA18-4B05-AFB1946A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EFE93-836E-C6D0-53BD-2CB28CE4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7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59892-22F8-AF83-CA8B-9A6D5AEE7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F33BB-76EC-D6CB-7660-8B4C6768B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A9FD0-BA7D-8F97-A05B-984ECCBB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2F58-BF1F-6426-1622-5E60AB2D1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D4326-4835-7867-73CE-A5CD95FB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3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E2924-7888-D0B7-4F44-0333908C1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6BBA1-3653-EC4E-2E00-DEE1F478A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D9207-5F8D-5B8F-E4C2-7C469590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BE12A-4B4A-8B55-578E-1379BCC1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EA123-55BF-DB79-78DD-C0DD8ECB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39624-EADC-B1D8-AD72-255FBB5C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8F15A-B719-5D12-5744-6657A9B9F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F290A-9FF3-FE41-8E50-6534CBD16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37E8B-EED2-0E78-D354-E0DE6BA88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65CF2-3238-CC95-70B6-30CDEFA65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8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9A53-3756-4138-3FB4-1384A0F7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7571E-6A01-7CD2-1E63-3452ED536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0C281-74C9-8A58-3BAA-A1EA0B6C6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4359E-E788-F134-8FB0-19DC00D3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5C66D-900E-B184-0052-A6F83C02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D49F7-BA32-8315-3FCC-1F457CB0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8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3F445-ED41-E2BE-60C7-029FA8345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31133-C313-4D41-0568-0BAC27F8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1FAAA-2AB7-3380-7599-ADFFD3AA5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AC03D-4BBF-5C98-B6BC-BE0E1996F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DE58E-B5E5-0207-C931-15D78EF28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2F4F07-DECA-490A-9ACB-8A0A8AC1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564D9D-AA1F-2A2C-19FF-162A13CD2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404959-48B3-F0AB-42E3-2FD782AE4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5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7F08-7816-74D4-3786-B1AACDE5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87930-E69B-9C79-7F1B-F00AB7DA7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FDE1FC-DB5A-719C-7624-A287510D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275F02-F661-61BC-466F-7AA952C02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A35511-64E4-CBA2-0F4E-BD40FA463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DF30CD-AC21-9E50-BB2F-20E026632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71DA9-ACB6-91B5-3A05-C9FF86EAE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0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3D6E-599A-C49D-8425-4C20DC01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A73F8-280A-FE1D-E2AD-311543BA5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35330-BADD-7AD5-49DD-B2592CDDF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CADBC-017C-5E3F-6DF2-7641AFD88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C2871-321E-7149-9FF5-DB5760EB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28D48-7154-83DB-45D1-F016891C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2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7483-27D6-0A32-2D1A-9CCE939B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624E9-8EB8-AEBF-848D-46B9B7605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DD710-FFFE-A18D-6B19-C2CA9ECD5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FA950-7FAF-6CF3-B6CA-2606C5D9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83466-6CA0-FCF1-6385-098619AA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927CC-ECF9-E903-2225-93AA9C175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2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653C9-CADB-DE56-A8EA-ACC3DFB3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E27C6-6C94-AE7B-CD7B-C5E5D90DA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2D7E6-524E-30F0-6C60-FF3A9B413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6576-C209-42E9-A5A6-3CBC55E73353}" type="datetimeFigureOut">
              <a:rPr lang="en-US" smtClean="0"/>
              <a:t>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8377A-C140-64DD-31BE-66A54C493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0614C-953D-D16E-FBF0-84CB7B40C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7A762-14A2-4580-B36A-EA1E48A2B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4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y4DUpsC22c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04A130CA-991E-4C92-A494-EB7D8666E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FC3C749F-9A26-4B1E-BC2E-572D03DF9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enri Matisse - Paintings, Artworks &amp; Facts - Biography">
            <a:extLst>
              <a:ext uri="{FF2B5EF4-FFF2-40B4-BE49-F238E27FC236}">
                <a16:creationId xmlns:a16="http://schemas.microsoft.com/office/drawing/2014/main" id="{556D5459-4B72-BED6-5C17-0641005D25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2" r="2" b="33133"/>
          <a:stretch/>
        </p:blipFill>
        <p:spPr bwMode="auto">
          <a:xfrm>
            <a:off x="2747771" y="1"/>
            <a:ext cx="8557447" cy="5347244"/>
          </a:xfrm>
          <a:custGeom>
            <a:avLst/>
            <a:gdLst/>
            <a:ahLst/>
            <a:cxnLst/>
            <a:rect l="l" t="t" r="r" b="b"/>
            <a:pathLst>
              <a:path w="9366779" h="5852967">
                <a:moveTo>
                  <a:pt x="1169579" y="0"/>
                </a:moveTo>
                <a:lnTo>
                  <a:pt x="8197201" y="0"/>
                </a:lnTo>
                <a:lnTo>
                  <a:pt x="9366779" y="1169579"/>
                </a:lnTo>
                <a:lnTo>
                  <a:pt x="4683391" y="5852967"/>
                </a:lnTo>
                <a:lnTo>
                  <a:pt x="0" y="116957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F98D51C6-1188-49B8-B829-31D2C2813F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Isosceles Triangle 1036">
            <a:extLst>
              <a:ext uri="{FF2B5EF4-FFF2-40B4-BE49-F238E27FC236}">
                <a16:creationId xmlns:a16="http://schemas.microsoft.com/office/drawing/2014/main" id="{456BA586-8922-4113-BD35-BBF1EB1A1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6909" y="5272381"/>
            <a:ext cx="3171238" cy="158561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861739" y="2074303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ame 1040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423102" y="1635666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A95FC-A022-DFDE-110F-A6902B731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8683" y="3087528"/>
            <a:ext cx="3618284" cy="1345720"/>
          </a:xfrm>
          <a:noFill/>
        </p:spPr>
        <p:txBody>
          <a:bodyPr anchor="ctr">
            <a:normAutofit/>
          </a:bodyPr>
          <a:lstStyle/>
          <a:p>
            <a:r>
              <a:rPr lang="en-US" sz="2800">
                <a:solidFill>
                  <a:srgbClr val="080808"/>
                </a:solidFill>
              </a:rPr>
              <a:t>Henri Matisse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87C379-1D1B-F68F-2C82-E0E9974EA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7353" y="4527440"/>
            <a:ext cx="2700944" cy="659993"/>
          </a:xfrm>
          <a:noFill/>
        </p:spPr>
        <p:txBody>
          <a:bodyPr>
            <a:normAutofit/>
          </a:bodyPr>
          <a:lstStyle/>
          <a:p>
            <a:r>
              <a:rPr lang="en-US" sz="1600">
                <a:solidFill>
                  <a:srgbClr val="080808"/>
                </a:solidFill>
              </a:rPr>
              <a:t>December 31, 1869 – November 3, 1954</a:t>
            </a:r>
          </a:p>
        </p:txBody>
      </p:sp>
    </p:spTree>
    <p:extLst>
      <p:ext uri="{BB962C8B-B14F-4D97-AF65-F5344CB8AC3E}">
        <p14:creationId xmlns:p14="http://schemas.microsoft.com/office/powerpoint/2010/main" val="253128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Online Media 3" title="Henri Matisse for Kids, Teachers and Parents">
            <a:hlinkClick r:id="" action="ppaction://media"/>
            <a:extLst>
              <a:ext uri="{FF2B5EF4-FFF2-40B4-BE49-F238E27FC236}">
                <a16:creationId xmlns:a16="http://schemas.microsoft.com/office/drawing/2014/main" id="{44C47DBD-A6B0-D1B9-8744-80F50E3E9F7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0909" y="230408"/>
            <a:ext cx="11517746" cy="6507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70600"/>
      </p:ext>
    </p:extLst>
  </p:cSld>
  <p:clrMapOvr>
    <a:masterClrMapping/>
  </p:clrMapOvr>
  <p:transition spd="slow" advClick="0" advTm="20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24747089-0322-4B03-B224-817DD4C8B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7228512D-3055-4911-A4D1-4A084C9C4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933928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Isosceles Triangle 3082">
            <a:extLst>
              <a:ext uri="{FF2B5EF4-FFF2-40B4-BE49-F238E27FC236}">
                <a16:creationId xmlns:a16="http://schemas.microsoft.com/office/drawing/2014/main" id="{3C98C7BF-70D9-4D19-BD2D-D808991FD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3853" y="5272381"/>
            <a:ext cx="3171238" cy="158561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940246" y="1742916"/>
            <a:ext cx="3372170" cy="3372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7" name="Frame 3086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501609" y="1304278"/>
            <a:ext cx="4249446" cy="4249444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3B5B5-419E-C116-1987-BABE5F70C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572" y="6298"/>
            <a:ext cx="3618284" cy="88039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Life of Henri Matisse</a:t>
            </a:r>
          </a:p>
        </p:txBody>
      </p:sp>
      <p:sp>
        <p:nvSpPr>
          <p:cNvPr id="3089" name="Freeform: Shape 3088">
            <a:extLst>
              <a:ext uri="{FF2B5EF4-FFF2-40B4-BE49-F238E27FC236}">
                <a16:creationId xmlns:a16="http://schemas.microsoft.com/office/drawing/2014/main" id="{FFD685C2-1A84-41DE-BFA0-0A068F83D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914977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enri Matisse Paintings">
            <a:extLst>
              <a:ext uri="{FF2B5EF4-FFF2-40B4-BE49-F238E27FC236}">
                <a16:creationId xmlns:a16="http://schemas.microsoft.com/office/drawing/2014/main" id="{2E3922C8-85E5-24CA-D28D-F0CB3874D0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174" y="413453"/>
            <a:ext cx="4689175" cy="603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E045A6-86D9-7E0F-BB07-16699C78B177}"/>
              </a:ext>
            </a:extLst>
          </p:cNvPr>
          <p:cNvSpPr txBox="1"/>
          <p:nvPr/>
        </p:nvSpPr>
        <p:spPr>
          <a:xfrm>
            <a:off x="6444531" y="784182"/>
            <a:ext cx="4557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"/>
            </a:pPr>
            <a:r>
              <a:rPr lang="en-US" altLang="en-US" sz="1800" dirty="0">
                <a:latin typeface="Copperplate" pitchFamily="96" charset="0"/>
                <a:ea typeface="ＭＳ Ｐゴシック" panose="020B0600070205080204" pitchFamily="34" charset="-128"/>
              </a:rPr>
              <a:t>Henri Matisse was born on December 31, 1869 in Nord, France</a:t>
            </a:r>
          </a:p>
          <a:p>
            <a:endParaRPr lang="en-US" altLang="en-US" sz="1800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Symbol" panose="05050102010706020507" pitchFamily="18" charset="2"/>
              <a:buChar char=""/>
            </a:pPr>
            <a:r>
              <a:rPr lang="en-US" altLang="en-US" sz="1800" dirty="0">
                <a:latin typeface="Copperplate" pitchFamily="96" charset="0"/>
                <a:ea typeface="ＭＳ Ｐゴシック" panose="020B0600070205080204" pitchFamily="34" charset="-128"/>
              </a:rPr>
              <a:t>In 1887 he went to Paris and studied to become a lawyer</a:t>
            </a:r>
          </a:p>
          <a:p>
            <a:endParaRPr lang="en-US" altLang="en-US" sz="1800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Symbol" panose="05050102010706020507" pitchFamily="18" charset="2"/>
              <a:buChar char=""/>
            </a:pPr>
            <a:r>
              <a:rPr lang="en-US" altLang="en-US" sz="1800" dirty="0">
                <a:latin typeface="Copperplate" pitchFamily="96" charset="0"/>
                <a:ea typeface="ＭＳ Ｐゴシック" panose="020B0600070205080204" pitchFamily="34" charset="-128"/>
              </a:rPr>
              <a:t>He first started to paint in 1889 when his mother gave him paints to keep him busy while he was recovering from appendicitis</a:t>
            </a:r>
          </a:p>
          <a:p>
            <a:endParaRPr lang="en-US" altLang="en-US" sz="1800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Symbol" panose="05050102010706020507" pitchFamily="18" charset="2"/>
              <a:buChar char=""/>
            </a:pPr>
            <a:r>
              <a:rPr lang="en-US" altLang="en-US" sz="1800" dirty="0">
                <a:latin typeface="Copperplate" pitchFamily="96" charset="0"/>
                <a:ea typeface="ＭＳ Ｐゴシック" panose="020B0600070205080204" pitchFamily="34" charset="-128"/>
              </a:rPr>
              <a:t>He decided that painting was “a kind of paradise” and he quit being a lawyer in favor of being an artist</a:t>
            </a:r>
          </a:p>
          <a:p>
            <a:endParaRPr lang="en-US" altLang="en-US" sz="1800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Symbol" panose="05050102010706020507" pitchFamily="18" charset="2"/>
              <a:buChar char=""/>
            </a:pPr>
            <a:r>
              <a:rPr lang="en-US" altLang="en-US" dirty="0">
                <a:latin typeface="Copperplate" pitchFamily="96" charset="0"/>
                <a:ea typeface="ＭＳ Ｐゴシック" panose="020B0600070205080204" pitchFamily="34" charset="-128"/>
              </a:rPr>
              <a:t>Matisse began as a very poor young artist and often did not have enough money for food. He would eat only rice so that he could afford his paint and props.</a:t>
            </a:r>
          </a:p>
          <a:p>
            <a:pPr marL="285750" indent="-285750">
              <a:buFont typeface="Symbol" panose="05050102010706020507" pitchFamily="18" charset="2"/>
              <a:buChar char=""/>
            </a:pPr>
            <a:endParaRPr lang="en-US" altLang="en-US" sz="20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Symbol" panose="05050102010706020507" pitchFamily="18" charset="2"/>
              <a:buChar char="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9" name="Rectangle 4118">
            <a:extLst>
              <a:ext uri="{FF2B5EF4-FFF2-40B4-BE49-F238E27FC236}">
                <a16:creationId xmlns:a16="http://schemas.microsoft.com/office/drawing/2014/main" id="{146B3DF3-4614-46A9-9E5E-D14431DCC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A86260-5AFB-87FD-21E5-9F8040526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964" y="53239"/>
            <a:ext cx="2631880" cy="695061"/>
          </a:xfrm>
        </p:spPr>
        <p:txBody>
          <a:bodyPr anchor="t">
            <a:normAutofit/>
          </a:bodyPr>
          <a:lstStyle/>
          <a:p>
            <a:r>
              <a:rPr lang="en-US" u="sng" dirty="0"/>
              <a:t>ART WORK</a:t>
            </a:r>
          </a:p>
        </p:txBody>
      </p:sp>
      <p:grpSp>
        <p:nvGrpSpPr>
          <p:cNvPr id="4121" name="Group 4120">
            <a:extLst>
              <a:ext uri="{FF2B5EF4-FFF2-40B4-BE49-F238E27FC236}">
                <a16:creationId xmlns:a16="http://schemas.microsoft.com/office/drawing/2014/main" id="{96AF5BED-1831-4A88-91BC-55D58BF9F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4122" name="Freeform 6">
              <a:extLst>
                <a:ext uri="{FF2B5EF4-FFF2-40B4-BE49-F238E27FC236}">
                  <a16:creationId xmlns:a16="http://schemas.microsoft.com/office/drawing/2014/main" id="{544BD6EE-970C-4DF5-A508-F6127787C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4123" name="Freeform 6">
              <a:extLst>
                <a:ext uri="{FF2B5EF4-FFF2-40B4-BE49-F238E27FC236}">
                  <a16:creationId xmlns:a16="http://schemas.microsoft.com/office/drawing/2014/main" id="{B0ECD73E-712E-4743-BE0D-7BDF10DAB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114" name="Content Placeholder 2">
            <a:extLst>
              <a:ext uri="{FF2B5EF4-FFF2-40B4-BE49-F238E27FC236}">
                <a16:creationId xmlns:a16="http://schemas.microsoft.com/office/drawing/2014/main" id="{4DE4DDA7-8BAC-FDC9-F6E2-C4012C323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312" y="6482320"/>
            <a:ext cx="2631881" cy="3842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b="1" dirty="0"/>
              <a:t>The Purple Robe (1937)</a:t>
            </a:r>
          </a:p>
        </p:txBody>
      </p:sp>
      <p:pic>
        <p:nvPicPr>
          <p:cNvPr id="4098" name="Picture 2" descr="Woman in Robe by Henri Matisse (1869-1954, France) | Art Reproductions Henri Matisse | WahooArt.com">
            <a:extLst>
              <a:ext uri="{FF2B5EF4-FFF2-40B4-BE49-F238E27FC236}">
                <a16:creationId xmlns:a16="http://schemas.microsoft.com/office/drawing/2014/main" id="{FFBDD476-CA11-317A-D617-BD92AE342A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4" b="8556"/>
          <a:stretch/>
        </p:blipFill>
        <p:spPr bwMode="auto">
          <a:xfrm>
            <a:off x="3716092" y="3272943"/>
            <a:ext cx="2835677" cy="323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9">
            <a:extLst>
              <a:ext uri="{FF2B5EF4-FFF2-40B4-BE49-F238E27FC236}">
                <a16:creationId xmlns:a16="http://schemas.microsoft.com/office/drawing/2014/main" id="{AB3676F2-A014-8317-AECF-5802C56B5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632" y="1095830"/>
            <a:ext cx="3193726" cy="2303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976023-5AA6-7938-47CE-5EACF8A4298A}"/>
              </a:ext>
            </a:extLst>
          </p:cNvPr>
          <p:cNvSpPr txBox="1"/>
          <p:nvPr/>
        </p:nvSpPr>
        <p:spPr>
          <a:xfrm>
            <a:off x="2005312" y="717924"/>
            <a:ext cx="293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/>
              <a:t>Luxembourg Gardens (1905)</a:t>
            </a:r>
            <a:endParaRPr lang="en-US" sz="1800" b="1" dirty="0"/>
          </a:p>
        </p:txBody>
      </p:sp>
      <p:pic>
        <p:nvPicPr>
          <p:cNvPr id="5" name="Picture 11">
            <a:extLst>
              <a:ext uri="{FF2B5EF4-FFF2-40B4-BE49-F238E27FC236}">
                <a16:creationId xmlns:a16="http://schemas.microsoft.com/office/drawing/2014/main" id="{D98B2607-6F31-CCD4-49C9-3B72467A2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17555" y="2980717"/>
            <a:ext cx="2408228" cy="34175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F4A8F8E-2152-8555-3F9A-16C02F357ACD}"/>
              </a:ext>
            </a:extLst>
          </p:cNvPr>
          <p:cNvSpPr txBox="1"/>
          <p:nvPr/>
        </p:nvSpPr>
        <p:spPr>
          <a:xfrm>
            <a:off x="198171" y="6407351"/>
            <a:ext cx="2788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Woman with a Hat (1905)</a:t>
            </a:r>
            <a:endParaRPr lang="en-US" sz="1800" b="1" dirty="0"/>
          </a:p>
        </p:txBody>
      </p:sp>
      <p:pic>
        <p:nvPicPr>
          <p:cNvPr id="8" name="Picture 20">
            <a:extLst>
              <a:ext uri="{FF2B5EF4-FFF2-40B4-BE49-F238E27FC236}">
                <a16:creationId xmlns:a16="http://schemas.microsoft.com/office/drawing/2014/main" id="{BC1A957C-7FD1-C325-F68B-36E42FCC7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666465" y="355968"/>
            <a:ext cx="1975547" cy="29019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2513E56-6E24-F95C-398A-3B64DD140B8C}"/>
              </a:ext>
            </a:extLst>
          </p:cNvPr>
          <p:cNvSpPr txBox="1"/>
          <p:nvPr/>
        </p:nvSpPr>
        <p:spPr>
          <a:xfrm>
            <a:off x="5467494" y="53239"/>
            <a:ext cx="2395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La Chute </a:t>
            </a:r>
            <a:r>
              <a:rPr lang="en-US" altLang="en-US" sz="1800" b="1" dirty="0" err="1">
                <a:latin typeface="Copperplate" pitchFamily="96" charset="0"/>
                <a:ea typeface="ＭＳ Ｐゴシック" panose="020B0600070205080204" pitchFamily="34" charset="-128"/>
              </a:rPr>
              <a:t>d’Icare</a:t>
            </a: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 (1947)</a:t>
            </a:r>
          </a:p>
          <a:p>
            <a:endParaRPr lang="en-US" dirty="0"/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6B255DC5-6BC2-F22F-2C5B-EDA21CF81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979" y="3030086"/>
            <a:ext cx="4772293" cy="34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8FCB297-0627-0DA1-DE3E-8239446A3787}"/>
              </a:ext>
            </a:extLst>
          </p:cNvPr>
          <p:cNvSpPr txBox="1"/>
          <p:nvPr/>
        </p:nvSpPr>
        <p:spPr>
          <a:xfrm>
            <a:off x="8174812" y="6481288"/>
            <a:ext cx="3291445" cy="37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Sorrows of the King (1952)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8FD214-0822-E0F2-0181-2EF65F3EF879}"/>
              </a:ext>
            </a:extLst>
          </p:cNvPr>
          <p:cNvSpPr txBox="1"/>
          <p:nvPr/>
        </p:nvSpPr>
        <p:spPr>
          <a:xfrm>
            <a:off x="8081554" y="182880"/>
            <a:ext cx="3683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Matisse was inspired by the work of Vincent Van Gogh, which transformed his style</a:t>
            </a:r>
            <a:endParaRPr lang="en-US" altLang="en-US" b="1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He began to be </a:t>
            </a:r>
            <a:r>
              <a:rPr lang="en-US" altLang="en-US" b="1" dirty="0">
                <a:latin typeface="Copperplate" pitchFamily="96" charset="0"/>
                <a:ea typeface="ＭＳ Ｐゴシック" panose="020B0600070205080204" pitchFamily="34" charset="-128"/>
              </a:rPr>
              <a:t>successful </a:t>
            </a: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in his career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b="1" dirty="0">
                <a:latin typeface="Copperplate" pitchFamily="96" charset="0"/>
                <a:ea typeface="ＭＳ Ｐゴシック" panose="020B0600070205080204" pitchFamily="34" charset="-128"/>
              </a:rPr>
              <a:t>H</a:t>
            </a: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e made enough money to buy a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b="1" dirty="0">
                <a:latin typeface="Copperplate" pitchFamily="96" charset="0"/>
                <a:ea typeface="ＭＳ Ｐゴシック" panose="020B0600070205080204" pitchFamily="34" charset="-128"/>
              </a:rPr>
              <a:t>He had lots of tropical birds as pets and let them fly free around his home!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44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9AD6EC-EFE5-936B-AA27-7A1E4EF4F399}"/>
              </a:ext>
            </a:extLst>
          </p:cNvPr>
          <p:cNvSpPr txBox="1"/>
          <p:nvPr/>
        </p:nvSpPr>
        <p:spPr>
          <a:xfrm>
            <a:off x="739566" y="1283520"/>
            <a:ext cx="51080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Copperplate" pitchFamily="96" charset="0"/>
              </a:rPr>
              <a:t>Matisse played the violin and warmed up his fingers for painting by playing the violin for hours</a:t>
            </a:r>
          </a:p>
          <a:p>
            <a:endParaRPr lang="en-US" altLang="en-US" sz="2400" b="1" dirty="0">
              <a:latin typeface="Copperplate" pitchFamily="9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Copperplate" pitchFamily="96" charset="0"/>
                <a:ea typeface="ＭＳ Ｐゴシック" panose="020B0600070205080204" pitchFamily="34" charset="-128"/>
              </a:rPr>
              <a:t>In 1939 Matisse had surgery and afterward used a wheelchair</a:t>
            </a:r>
          </a:p>
          <a:p>
            <a:endParaRPr lang="en-US" altLang="en-US" sz="2400" b="1" dirty="0">
              <a:latin typeface="Copperplate" pitchFamily="96" charset="0"/>
              <a:ea typeface="ＭＳ Ｐゴシック" panose="020B0600070205080204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b="1" dirty="0">
                <a:latin typeface="Copperplate" pitchFamily="96" charset="0"/>
                <a:ea typeface="ＭＳ Ｐゴシック" panose="020B0600070205080204" pitchFamily="34" charset="-128"/>
              </a:rPr>
              <a:t>He started making collages from cut paper, which he called “Painting with scissors”</a:t>
            </a:r>
          </a:p>
        </p:txBody>
      </p:sp>
      <p:pic>
        <p:nvPicPr>
          <p:cNvPr id="5" name="Picture 21">
            <a:extLst>
              <a:ext uri="{FF2B5EF4-FFF2-40B4-BE49-F238E27FC236}">
                <a16:creationId xmlns:a16="http://schemas.microsoft.com/office/drawing/2014/main" id="{32C5406E-2726-4FE2-1266-C902EB1B51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85560" y="418012"/>
            <a:ext cx="4966652" cy="597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311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3CF1BB-E579-5BAB-B59D-EE274171A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5422" y="405256"/>
            <a:ext cx="3505200" cy="1763280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chemeClr val="bg1"/>
                </a:solidFill>
              </a:rPr>
              <a:t>Today’s Art Lesson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76037-F5E5-D691-61EA-037AB856E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4295" y="2489800"/>
            <a:ext cx="3910064" cy="3624674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bg1"/>
                </a:solidFill>
              </a:rPr>
              <a:t>Painting with Scissors!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 your scissors to cut fun shapes from lots of different colors</a:t>
            </a:r>
          </a:p>
          <a:p>
            <a:pPr marL="457200" indent="-457200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Glue them to create your masterpiece!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BLOGGER_PHOTO_ID_5722765418519208642">
            <a:extLst>
              <a:ext uri="{FF2B5EF4-FFF2-40B4-BE49-F238E27FC236}">
                <a16:creationId xmlns:a16="http://schemas.microsoft.com/office/drawing/2014/main" id="{E1C1D2F1-9B55-A0AD-06ED-EC14C605F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3" r="12267" b="-1"/>
          <a:stretch/>
        </p:blipFill>
        <p:spPr bwMode="auto"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BLOGGER_PHOTO_ID_5722765432871213154">
            <a:extLst>
              <a:ext uri="{FF2B5EF4-FFF2-40B4-BE49-F238E27FC236}">
                <a16:creationId xmlns:a16="http://schemas.microsoft.com/office/drawing/2014/main" id="{545D7E37-784A-F592-C651-A8DD02DFFB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3" r="14836" b="-1"/>
          <a:stretch/>
        </p:blipFill>
        <p:spPr bwMode="auto">
          <a:xfrm>
            <a:off x="8281916" y="1"/>
            <a:ext cx="3910084" cy="685800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8271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270</Words>
  <Application>Microsoft Office PowerPoint</Application>
  <PresentationFormat>Widescreen</PresentationFormat>
  <Paragraphs>33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Copperplate</vt:lpstr>
      <vt:lpstr>Symbol</vt:lpstr>
      <vt:lpstr>Office Theme</vt:lpstr>
      <vt:lpstr>Henri Matisse</vt:lpstr>
      <vt:lpstr>PowerPoint Presentation</vt:lpstr>
      <vt:lpstr>Life of Henri Matisse</vt:lpstr>
      <vt:lpstr>ART WORK</vt:lpstr>
      <vt:lpstr>PowerPoint Presentation</vt:lpstr>
      <vt:lpstr>Today’s Art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Anderson</dc:creator>
  <cp:lastModifiedBy>Lindsey Anderson</cp:lastModifiedBy>
  <cp:revision>1</cp:revision>
  <dcterms:created xsi:type="dcterms:W3CDTF">2022-10-18T20:14:32Z</dcterms:created>
  <dcterms:modified xsi:type="dcterms:W3CDTF">2023-01-22T11:31:54Z</dcterms:modified>
</cp:coreProperties>
</file>