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67" r:id="rId6"/>
    <p:sldId id="264" r:id="rId7"/>
    <p:sldId id="259" r:id="rId8"/>
    <p:sldId id="268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40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10407F-191D-44EC-A3C5-69647440BFC9}" type="doc">
      <dgm:prSet loTypeId="urn:microsoft.com/office/officeart/2008/layout/LinedList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F2A1D3E-E19F-455D-859F-C40136366B3D}">
      <dgm:prSet custT="1"/>
      <dgm:spPr/>
      <dgm:t>
        <a:bodyPr/>
        <a:lstStyle/>
        <a:p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Which rubber band made the lowest sound?___________</a:t>
          </a:r>
        </a:p>
      </dgm:t>
    </dgm:pt>
    <dgm:pt modelId="{D2DA1E0C-46CA-43FE-AD0E-1FF5A487E9EC}" type="parTrans" cxnId="{2DD1656A-1B48-4AFC-A65D-081443F407D0}">
      <dgm:prSet/>
      <dgm:spPr/>
      <dgm:t>
        <a:bodyPr/>
        <a:lstStyle/>
        <a:p>
          <a:endParaRPr lang="en-US"/>
        </a:p>
      </dgm:t>
    </dgm:pt>
    <dgm:pt modelId="{D34FF2C9-9A85-4762-AD7F-0FD4259109E1}" type="sibTrans" cxnId="{2DD1656A-1B48-4AFC-A65D-081443F407D0}">
      <dgm:prSet/>
      <dgm:spPr/>
      <dgm:t>
        <a:bodyPr/>
        <a:lstStyle/>
        <a:p>
          <a:endParaRPr lang="en-US"/>
        </a:p>
      </dgm:t>
    </dgm:pt>
    <dgm:pt modelId="{4A266DF3-F699-481D-952B-06E94865913D}">
      <dgm:prSet custT="1"/>
      <dgm:spPr/>
      <dgm:t>
        <a:bodyPr/>
        <a:lstStyle/>
        <a:p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Which rubber band made the highest sound? ___________</a:t>
          </a:r>
        </a:p>
        <a:p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FC4C72-0240-44CF-8C29-7E4727E8C7E6}" type="parTrans" cxnId="{40A842E7-7BD1-4C4C-BC2D-27ADB1F124AC}">
      <dgm:prSet/>
      <dgm:spPr/>
      <dgm:t>
        <a:bodyPr/>
        <a:lstStyle/>
        <a:p>
          <a:endParaRPr lang="en-US"/>
        </a:p>
      </dgm:t>
    </dgm:pt>
    <dgm:pt modelId="{E43F7441-9245-4528-B8F7-2C400412818E}" type="sibTrans" cxnId="{40A842E7-7BD1-4C4C-BC2D-27ADB1F124AC}">
      <dgm:prSet/>
      <dgm:spPr/>
      <dgm:t>
        <a:bodyPr/>
        <a:lstStyle/>
        <a:p>
          <a:endParaRPr lang="en-US"/>
        </a:p>
      </dgm:t>
    </dgm:pt>
    <dgm:pt modelId="{01C95085-4C2D-4356-A570-C83CCEF090EE}">
      <dgm:prSet custT="1"/>
      <dgm:spPr/>
      <dgm:t>
        <a:bodyPr/>
        <a:lstStyle/>
        <a:p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What sound did the rubber make when we pulled it tighter? ___________</a:t>
          </a:r>
        </a:p>
      </dgm:t>
    </dgm:pt>
    <dgm:pt modelId="{1A37DCC7-773C-40E2-8E5C-227CCAB23176}" type="parTrans" cxnId="{E4D79477-D677-4768-9595-5D84F3189B84}">
      <dgm:prSet/>
      <dgm:spPr/>
      <dgm:t>
        <a:bodyPr/>
        <a:lstStyle/>
        <a:p>
          <a:endParaRPr lang="en-US"/>
        </a:p>
      </dgm:t>
    </dgm:pt>
    <dgm:pt modelId="{0B095CAA-79B6-4FBE-87CC-C4771004C1DA}" type="sibTrans" cxnId="{E4D79477-D677-4768-9595-5D84F3189B84}">
      <dgm:prSet/>
      <dgm:spPr/>
      <dgm:t>
        <a:bodyPr/>
        <a:lstStyle/>
        <a:p>
          <a:endParaRPr lang="en-US"/>
        </a:p>
      </dgm:t>
    </dgm:pt>
    <dgm:pt modelId="{0744302F-FE80-4A21-8F48-80AF7C573D05}">
      <dgm:prSet custT="1"/>
      <dgm:spPr/>
      <dgm:t>
        <a:bodyPr/>
        <a:lstStyle/>
        <a:p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How would I make a low sound with the rubber band? ___________</a:t>
          </a:r>
        </a:p>
      </dgm:t>
    </dgm:pt>
    <dgm:pt modelId="{F62031B4-9D20-48B1-8479-0E7A28243ACD}" type="parTrans" cxnId="{6F54B448-C903-4B1A-B913-000410367ED3}">
      <dgm:prSet/>
      <dgm:spPr/>
      <dgm:t>
        <a:bodyPr/>
        <a:lstStyle/>
        <a:p>
          <a:endParaRPr lang="en-US"/>
        </a:p>
      </dgm:t>
    </dgm:pt>
    <dgm:pt modelId="{15147C7B-1477-4765-85E8-62B7E1ABC25F}" type="sibTrans" cxnId="{6F54B448-C903-4B1A-B913-000410367ED3}">
      <dgm:prSet/>
      <dgm:spPr/>
      <dgm:t>
        <a:bodyPr/>
        <a:lstStyle/>
        <a:p>
          <a:endParaRPr lang="en-US"/>
        </a:p>
      </dgm:t>
    </dgm:pt>
    <dgm:pt modelId="{4FB41823-BC59-46D4-9CBC-E9595939B9BC}">
      <dgm:prSet custT="1"/>
      <dgm:spPr/>
      <dgm:t>
        <a:bodyPr/>
        <a:lstStyle/>
        <a:p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09C466-3CC6-471A-ADC0-471EF5FBA9B7}" type="parTrans" cxnId="{0505B190-7936-490E-9ABF-6141D1B0B273}">
      <dgm:prSet/>
      <dgm:spPr/>
      <dgm:t>
        <a:bodyPr/>
        <a:lstStyle/>
        <a:p>
          <a:endParaRPr lang="en-US"/>
        </a:p>
      </dgm:t>
    </dgm:pt>
    <dgm:pt modelId="{A88136E4-6B4C-4EE8-9E5A-1F016A3C14DC}" type="sibTrans" cxnId="{0505B190-7936-490E-9ABF-6141D1B0B273}">
      <dgm:prSet/>
      <dgm:spPr/>
      <dgm:t>
        <a:bodyPr/>
        <a:lstStyle/>
        <a:p>
          <a:endParaRPr lang="en-US"/>
        </a:p>
      </dgm:t>
    </dgm:pt>
    <dgm:pt modelId="{22B5111B-463D-47D1-954F-127C30012F9F}" type="pres">
      <dgm:prSet presAssocID="{6B10407F-191D-44EC-A3C5-69647440BFC9}" presName="vert0" presStyleCnt="0">
        <dgm:presLayoutVars>
          <dgm:dir/>
          <dgm:animOne val="branch"/>
          <dgm:animLvl val="lvl"/>
        </dgm:presLayoutVars>
      </dgm:prSet>
      <dgm:spPr/>
    </dgm:pt>
    <dgm:pt modelId="{10DA26D8-3205-49AB-9801-7479D75D0B9B}" type="pres">
      <dgm:prSet presAssocID="{4F2A1D3E-E19F-455D-859F-C40136366B3D}" presName="thickLine" presStyleLbl="alignNode1" presStyleIdx="0" presStyleCnt="5"/>
      <dgm:spPr/>
    </dgm:pt>
    <dgm:pt modelId="{678D6ACC-8BEB-4F60-8CD4-9CB2DDE72612}" type="pres">
      <dgm:prSet presAssocID="{4F2A1D3E-E19F-455D-859F-C40136366B3D}" presName="horz1" presStyleCnt="0"/>
      <dgm:spPr/>
    </dgm:pt>
    <dgm:pt modelId="{278D475D-CCFA-4E93-A503-7548BD710D98}" type="pres">
      <dgm:prSet presAssocID="{4F2A1D3E-E19F-455D-859F-C40136366B3D}" presName="tx1" presStyleLbl="revTx" presStyleIdx="0" presStyleCnt="5"/>
      <dgm:spPr/>
    </dgm:pt>
    <dgm:pt modelId="{51866F1A-9654-4DD6-B628-9CEF2A359C7D}" type="pres">
      <dgm:prSet presAssocID="{4F2A1D3E-E19F-455D-859F-C40136366B3D}" presName="vert1" presStyleCnt="0"/>
      <dgm:spPr/>
    </dgm:pt>
    <dgm:pt modelId="{D3985387-25A2-4EB6-99AD-2664D2661A5C}" type="pres">
      <dgm:prSet presAssocID="{4A266DF3-F699-481D-952B-06E94865913D}" presName="thickLine" presStyleLbl="alignNode1" presStyleIdx="1" presStyleCnt="5"/>
      <dgm:spPr/>
    </dgm:pt>
    <dgm:pt modelId="{D93FF54B-7422-4E12-8F54-0440562FEA00}" type="pres">
      <dgm:prSet presAssocID="{4A266DF3-F699-481D-952B-06E94865913D}" presName="horz1" presStyleCnt="0"/>
      <dgm:spPr/>
    </dgm:pt>
    <dgm:pt modelId="{3844A50A-7598-4C44-A3FD-CCE61E6BCEA0}" type="pres">
      <dgm:prSet presAssocID="{4A266DF3-F699-481D-952B-06E94865913D}" presName="tx1" presStyleLbl="revTx" presStyleIdx="1" presStyleCnt="5"/>
      <dgm:spPr/>
    </dgm:pt>
    <dgm:pt modelId="{52264B7A-13F0-4086-9BFF-154C471D9488}" type="pres">
      <dgm:prSet presAssocID="{4A266DF3-F699-481D-952B-06E94865913D}" presName="vert1" presStyleCnt="0"/>
      <dgm:spPr/>
    </dgm:pt>
    <dgm:pt modelId="{0E99E569-0DA0-4A1F-855A-45FE9C2A465F}" type="pres">
      <dgm:prSet presAssocID="{01C95085-4C2D-4356-A570-C83CCEF090EE}" presName="thickLine" presStyleLbl="alignNode1" presStyleIdx="2" presStyleCnt="5"/>
      <dgm:spPr/>
    </dgm:pt>
    <dgm:pt modelId="{E928D5FC-4B8D-4EAC-BECF-2325D3247CB5}" type="pres">
      <dgm:prSet presAssocID="{01C95085-4C2D-4356-A570-C83CCEF090EE}" presName="horz1" presStyleCnt="0"/>
      <dgm:spPr/>
    </dgm:pt>
    <dgm:pt modelId="{A6486D84-853E-4D93-85FB-A93C2AB50F27}" type="pres">
      <dgm:prSet presAssocID="{01C95085-4C2D-4356-A570-C83CCEF090EE}" presName="tx1" presStyleLbl="revTx" presStyleIdx="2" presStyleCnt="5"/>
      <dgm:spPr/>
    </dgm:pt>
    <dgm:pt modelId="{E0FEAD18-8D45-4A8F-BDC5-71384C79ABB6}" type="pres">
      <dgm:prSet presAssocID="{01C95085-4C2D-4356-A570-C83CCEF090EE}" presName="vert1" presStyleCnt="0"/>
      <dgm:spPr/>
    </dgm:pt>
    <dgm:pt modelId="{0E419124-2FCF-43D5-BF44-3E185E381CAF}" type="pres">
      <dgm:prSet presAssocID="{0744302F-FE80-4A21-8F48-80AF7C573D05}" presName="thickLine" presStyleLbl="alignNode1" presStyleIdx="3" presStyleCnt="5"/>
      <dgm:spPr/>
    </dgm:pt>
    <dgm:pt modelId="{016670BC-15F8-43BA-9C8C-10356130B131}" type="pres">
      <dgm:prSet presAssocID="{0744302F-FE80-4A21-8F48-80AF7C573D05}" presName="horz1" presStyleCnt="0"/>
      <dgm:spPr/>
    </dgm:pt>
    <dgm:pt modelId="{193E6818-D85B-45EA-925F-270217CFF92B}" type="pres">
      <dgm:prSet presAssocID="{0744302F-FE80-4A21-8F48-80AF7C573D05}" presName="tx1" presStyleLbl="revTx" presStyleIdx="3" presStyleCnt="5"/>
      <dgm:spPr/>
    </dgm:pt>
    <dgm:pt modelId="{BC68D606-70C8-42B9-94DE-3C2DF7824FEC}" type="pres">
      <dgm:prSet presAssocID="{0744302F-FE80-4A21-8F48-80AF7C573D05}" presName="vert1" presStyleCnt="0"/>
      <dgm:spPr/>
    </dgm:pt>
    <dgm:pt modelId="{B0421C79-5D98-43A9-B899-C8AB3E8CBA2F}" type="pres">
      <dgm:prSet presAssocID="{4FB41823-BC59-46D4-9CBC-E9595939B9BC}" presName="thickLine" presStyleLbl="alignNode1" presStyleIdx="4" presStyleCnt="5"/>
      <dgm:spPr/>
    </dgm:pt>
    <dgm:pt modelId="{E69FFEFD-3FAC-4CFD-A3FD-3BC8B08F6425}" type="pres">
      <dgm:prSet presAssocID="{4FB41823-BC59-46D4-9CBC-E9595939B9BC}" presName="horz1" presStyleCnt="0"/>
      <dgm:spPr/>
    </dgm:pt>
    <dgm:pt modelId="{73421EB2-879A-441E-8FA1-1781101EFA83}" type="pres">
      <dgm:prSet presAssocID="{4FB41823-BC59-46D4-9CBC-E9595939B9BC}" presName="tx1" presStyleLbl="revTx" presStyleIdx="4" presStyleCnt="5"/>
      <dgm:spPr/>
    </dgm:pt>
    <dgm:pt modelId="{6A9A9880-1F62-498C-89F7-71D2BAAAB5C2}" type="pres">
      <dgm:prSet presAssocID="{4FB41823-BC59-46D4-9CBC-E9595939B9BC}" presName="vert1" presStyleCnt="0"/>
      <dgm:spPr/>
    </dgm:pt>
  </dgm:ptLst>
  <dgm:cxnLst>
    <dgm:cxn modelId="{71B14908-DFD0-4B52-A569-796A61CDEA6D}" type="presOf" srcId="{4A266DF3-F699-481D-952B-06E94865913D}" destId="{3844A50A-7598-4C44-A3FD-CCE61E6BCEA0}" srcOrd="0" destOrd="0" presId="urn:microsoft.com/office/officeart/2008/layout/LinedList"/>
    <dgm:cxn modelId="{8BD2321A-3366-4BD9-85BD-7B0534FF2C6F}" type="presOf" srcId="{0744302F-FE80-4A21-8F48-80AF7C573D05}" destId="{193E6818-D85B-45EA-925F-270217CFF92B}" srcOrd="0" destOrd="0" presId="urn:microsoft.com/office/officeart/2008/layout/LinedList"/>
    <dgm:cxn modelId="{CCFDB124-A83D-4064-9873-74E1C8F45FAA}" type="presOf" srcId="{4F2A1D3E-E19F-455D-859F-C40136366B3D}" destId="{278D475D-CCFA-4E93-A503-7548BD710D98}" srcOrd="0" destOrd="0" presId="urn:microsoft.com/office/officeart/2008/layout/LinedList"/>
    <dgm:cxn modelId="{FFED8F60-F3D0-41E6-94FC-E9AB154C2B38}" type="presOf" srcId="{6B10407F-191D-44EC-A3C5-69647440BFC9}" destId="{22B5111B-463D-47D1-954F-127C30012F9F}" srcOrd="0" destOrd="0" presId="urn:microsoft.com/office/officeart/2008/layout/LinedList"/>
    <dgm:cxn modelId="{6F54B448-C903-4B1A-B913-000410367ED3}" srcId="{6B10407F-191D-44EC-A3C5-69647440BFC9}" destId="{0744302F-FE80-4A21-8F48-80AF7C573D05}" srcOrd="3" destOrd="0" parTransId="{F62031B4-9D20-48B1-8479-0E7A28243ACD}" sibTransId="{15147C7B-1477-4765-85E8-62B7E1ABC25F}"/>
    <dgm:cxn modelId="{2DD1656A-1B48-4AFC-A65D-081443F407D0}" srcId="{6B10407F-191D-44EC-A3C5-69647440BFC9}" destId="{4F2A1D3E-E19F-455D-859F-C40136366B3D}" srcOrd="0" destOrd="0" parTransId="{D2DA1E0C-46CA-43FE-AD0E-1FF5A487E9EC}" sibTransId="{D34FF2C9-9A85-4762-AD7F-0FD4259109E1}"/>
    <dgm:cxn modelId="{E4D79477-D677-4768-9595-5D84F3189B84}" srcId="{6B10407F-191D-44EC-A3C5-69647440BFC9}" destId="{01C95085-4C2D-4356-A570-C83CCEF090EE}" srcOrd="2" destOrd="0" parTransId="{1A37DCC7-773C-40E2-8E5C-227CCAB23176}" sibTransId="{0B095CAA-79B6-4FBE-87CC-C4771004C1DA}"/>
    <dgm:cxn modelId="{0505B190-7936-490E-9ABF-6141D1B0B273}" srcId="{6B10407F-191D-44EC-A3C5-69647440BFC9}" destId="{4FB41823-BC59-46D4-9CBC-E9595939B9BC}" srcOrd="4" destOrd="0" parTransId="{7909C466-3CC6-471A-ADC0-471EF5FBA9B7}" sibTransId="{A88136E4-6B4C-4EE8-9E5A-1F016A3C14DC}"/>
    <dgm:cxn modelId="{F20600CB-7D16-4922-9547-D4BD88EB56BA}" type="presOf" srcId="{4FB41823-BC59-46D4-9CBC-E9595939B9BC}" destId="{73421EB2-879A-441E-8FA1-1781101EFA83}" srcOrd="0" destOrd="0" presId="urn:microsoft.com/office/officeart/2008/layout/LinedList"/>
    <dgm:cxn modelId="{FC1581E0-9AF9-452C-B330-AADCD0AC8668}" type="presOf" srcId="{01C95085-4C2D-4356-A570-C83CCEF090EE}" destId="{A6486D84-853E-4D93-85FB-A93C2AB50F27}" srcOrd="0" destOrd="0" presId="urn:microsoft.com/office/officeart/2008/layout/LinedList"/>
    <dgm:cxn modelId="{40A842E7-7BD1-4C4C-BC2D-27ADB1F124AC}" srcId="{6B10407F-191D-44EC-A3C5-69647440BFC9}" destId="{4A266DF3-F699-481D-952B-06E94865913D}" srcOrd="1" destOrd="0" parTransId="{59FC4C72-0240-44CF-8C29-7E4727E8C7E6}" sibTransId="{E43F7441-9245-4528-B8F7-2C400412818E}"/>
    <dgm:cxn modelId="{08CEAF35-5045-4A1B-858A-CF6CAF90FE23}" type="presParOf" srcId="{22B5111B-463D-47D1-954F-127C30012F9F}" destId="{10DA26D8-3205-49AB-9801-7479D75D0B9B}" srcOrd="0" destOrd="0" presId="urn:microsoft.com/office/officeart/2008/layout/LinedList"/>
    <dgm:cxn modelId="{F00F9E27-E394-4EF7-BF81-0BED2A9A8719}" type="presParOf" srcId="{22B5111B-463D-47D1-954F-127C30012F9F}" destId="{678D6ACC-8BEB-4F60-8CD4-9CB2DDE72612}" srcOrd="1" destOrd="0" presId="urn:microsoft.com/office/officeart/2008/layout/LinedList"/>
    <dgm:cxn modelId="{5D03E00A-53A4-48C5-BC20-D2192A849477}" type="presParOf" srcId="{678D6ACC-8BEB-4F60-8CD4-9CB2DDE72612}" destId="{278D475D-CCFA-4E93-A503-7548BD710D98}" srcOrd="0" destOrd="0" presId="urn:microsoft.com/office/officeart/2008/layout/LinedList"/>
    <dgm:cxn modelId="{C3CBB2E8-EA79-4E00-9622-8364B735AA1B}" type="presParOf" srcId="{678D6ACC-8BEB-4F60-8CD4-9CB2DDE72612}" destId="{51866F1A-9654-4DD6-B628-9CEF2A359C7D}" srcOrd="1" destOrd="0" presId="urn:microsoft.com/office/officeart/2008/layout/LinedList"/>
    <dgm:cxn modelId="{3987093D-53E7-4975-A887-090D5D176C22}" type="presParOf" srcId="{22B5111B-463D-47D1-954F-127C30012F9F}" destId="{D3985387-25A2-4EB6-99AD-2664D2661A5C}" srcOrd="2" destOrd="0" presId="urn:microsoft.com/office/officeart/2008/layout/LinedList"/>
    <dgm:cxn modelId="{4F2E58A3-613C-4528-A234-71B5E6437DE8}" type="presParOf" srcId="{22B5111B-463D-47D1-954F-127C30012F9F}" destId="{D93FF54B-7422-4E12-8F54-0440562FEA00}" srcOrd="3" destOrd="0" presId="urn:microsoft.com/office/officeart/2008/layout/LinedList"/>
    <dgm:cxn modelId="{CC4F92C3-0662-4B99-85AE-8CDFF335B722}" type="presParOf" srcId="{D93FF54B-7422-4E12-8F54-0440562FEA00}" destId="{3844A50A-7598-4C44-A3FD-CCE61E6BCEA0}" srcOrd="0" destOrd="0" presId="urn:microsoft.com/office/officeart/2008/layout/LinedList"/>
    <dgm:cxn modelId="{2CC6B806-82C6-41CE-A4CA-41827D2106FA}" type="presParOf" srcId="{D93FF54B-7422-4E12-8F54-0440562FEA00}" destId="{52264B7A-13F0-4086-9BFF-154C471D9488}" srcOrd="1" destOrd="0" presId="urn:microsoft.com/office/officeart/2008/layout/LinedList"/>
    <dgm:cxn modelId="{C7AA6E1D-A88B-4F24-80C9-B9A051379DFC}" type="presParOf" srcId="{22B5111B-463D-47D1-954F-127C30012F9F}" destId="{0E99E569-0DA0-4A1F-855A-45FE9C2A465F}" srcOrd="4" destOrd="0" presId="urn:microsoft.com/office/officeart/2008/layout/LinedList"/>
    <dgm:cxn modelId="{700CBC55-B851-4E9E-BDA5-9A9A40E0B52D}" type="presParOf" srcId="{22B5111B-463D-47D1-954F-127C30012F9F}" destId="{E928D5FC-4B8D-4EAC-BECF-2325D3247CB5}" srcOrd="5" destOrd="0" presId="urn:microsoft.com/office/officeart/2008/layout/LinedList"/>
    <dgm:cxn modelId="{9D83811F-0910-48F8-A286-92F60FA904DE}" type="presParOf" srcId="{E928D5FC-4B8D-4EAC-BECF-2325D3247CB5}" destId="{A6486D84-853E-4D93-85FB-A93C2AB50F27}" srcOrd="0" destOrd="0" presId="urn:microsoft.com/office/officeart/2008/layout/LinedList"/>
    <dgm:cxn modelId="{BF615345-0274-4CA4-B833-7F15C5E43C6A}" type="presParOf" srcId="{E928D5FC-4B8D-4EAC-BECF-2325D3247CB5}" destId="{E0FEAD18-8D45-4A8F-BDC5-71384C79ABB6}" srcOrd="1" destOrd="0" presId="urn:microsoft.com/office/officeart/2008/layout/LinedList"/>
    <dgm:cxn modelId="{E740907B-633E-4E30-B872-FBAC3F50C4AC}" type="presParOf" srcId="{22B5111B-463D-47D1-954F-127C30012F9F}" destId="{0E419124-2FCF-43D5-BF44-3E185E381CAF}" srcOrd="6" destOrd="0" presId="urn:microsoft.com/office/officeart/2008/layout/LinedList"/>
    <dgm:cxn modelId="{30DE51C2-8FC6-4561-8544-DB469E44896A}" type="presParOf" srcId="{22B5111B-463D-47D1-954F-127C30012F9F}" destId="{016670BC-15F8-43BA-9C8C-10356130B131}" srcOrd="7" destOrd="0" presId="urn:microsoft.com/office/officeart/2008/layout/LinedList"/>
    <dgm:cxn modelId="{714D7DAA-1A2C-42D7-9714-CA126D6E0644}" type="presParOf" srcId="{016670BC-15F8-43BA-9C8C-10356130B131}" destId="{193E6818-D85B-45EA-925F-270217CFF92B}" srcOrd="0" destOrd="0" presId="urn:microsoft.com/office/officeart/2008/layout/LinedList"/>
    <dgm:cxn modelId="{E0EFE213-3240-4C2B-BB7D-3A9F227ECFAC}" type="presParOf" srcId="{016670BC-15F8-43BA-9C8C-10356130B131}" destId="{BC68D606-70C8-42B9-94DE-3C2DF7824FEC}" srcOrd="1" destOrd="0" presId="urn:microsoft.com/office/officeart/2008/layout/LinedList"/>
    <dgm:cxn modelId="{FCD51C9A-8D10-4E85-B6C4-81AF9BC53C5E}" type="presParOf" srcId="{22B5111B-463D-47D1-954F-127C30012F9F}" destId="{B0421C79-5D98-43A9-B899-C8AB3E8CBA2F}" srcOrd="8" destOrd="0" presId="urn:microsoft.com/office/officeart/2008/layout/LinedList"/>
    <dgm:cxn modelId="{2025E8B9-27D5-47FA-A361-2FDA57AE78A9}" type="presParOf" srcId="{22B5111B-463D-47D1-954F-127C30012F9F}" destId="{E69FFEFD-3FAC-4CFD-A3FD-3BC8B08F6425}" srcOrd="9" destOrd="0" presId="urn:microsoft.com/office/officeart/2008/layout/LinedList"/>
    <dgm:cxn modelId="{7CFA18D2-8669-435B-A1AF-721605394039}" type="presParOf" srcId="{E69FFEFD-3FAC-4CFD-A3FD-3BC8B08F6425}" destId="{73421EB2-879A-441E-8FA1-1781101EFA83}" srcOrd="0" destOrd="0" presId="urn:microsoft.com/office/officeart/2008/layout/LinedList"/>
    <dgm:cxn modelId="{C357F3ED-418B-4123-8FA1-79A5BEA1D285}" type="presParOf" srcId="{E69FFEFD-3FAC-4CFD-A3FD-3BC8B08F6425}" destId="{6A9A9880-1F62-498C-89F7-71D2BAAAB5C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A26D8-3205-49AB-9801-7479D75D0B9B}">
      <dsp:nvSpPr>
        <dsp:cNvPr id="0" name=""/>
        <dsp:cNvSpPr/>
      </dsp:nvSpPr>
      <dsp:spPr>
        <a:xfrm>
          <a:off x="0" y="680"/>
          <a:ext cx="630555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8D475D-CCFA-4E93-A503-7548BD710D98}">
      <dsp:nvSpPr>
        <dsp:cNvPr id="0" name=""/>
        <dsp:cNvSpPr/>
      </dsp:nvSpPr>
      <dsp:spPr>
        <a:xfrm>
          <a:off x="0" y="680"/>
          <a:ext cx="6305550" cy="1114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Which rubber band made the lowest sound?___________</a:t>
          </a:r>
        </a:p>
      </dsp:txBody>
      <dsp:txXfrm>
        <a:off x="0" y="680"/>
        <a:ext cx="6305550" cy="1114384"/>
      </dsp:txXfrm>
    </dsp:sp>
    <dsp:sp modelId="{D3985387-25A2-4EB6-99AD-2664D2661A5C}">
      <dsp:nvSpPr>
        <dsp:cNvPr id="0" name=""/>
        <dsp:cNvSpPr/>
      </dsp:nvSpPr>
      <dsp:spPr>
        <a:xfrm>
          <a:off x="0" y="1115064"/>
          <a:ext cx="630555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44A50A-7598-4C44-A3FD-CCE61E6BCEA0}">
      <dsp:nvSpPr>
        <dsp:cNvPr id="0" name=""/>
        <dsp:cNvSpPr/>
      </dsp:nvSpPr>
      <dsp:spPr>
        <a:xfrm>
          <a:off x="0" y="1115064"/>
          <a:ext cx="6305550" cy="1114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Which rubber band made the highest sound? ___________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115064"/>
        <a:ext cx="6305550" cy="1114384"/>
      </dsp:txXfrm>
    </dsp:sp>
    <dsp:sp modelId="{0E99E569-0DA0-4A1F-855A-45FE9C2A465F}">
      <dsp:nvSpPr>
        <dsp:cNvPr id="0" name=""/>
        <dsp:cNvSpPr/>
      </dsp:nvSpPr>
      <dsp:spPr>
        <a:xfrm>
          <a:off x="0" y="2229449"/>
          <a:ext cx="630555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486D84-853E-4D93-85FB-A93C2AB50F27}">
      <dsp:nvSpPr>
        <dsp:cNvPr id="0" name=""/>
        <dsp:cNvSpPr/>
      </dsp:nvSpPr>
      <dsp:spPr>
        <a:xfrm>
          <a:off x="0" y="2229449"/>
          <a:ext cx="6305550" cy="1114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What sound did the rubber make when we pulled it tighter? ___________</a:t>
          </a:r>
        </a:p>
      </dsp:txBody>
      <dsp:txXfrm>
        <a:off x="0" y="2229449"/>
        <a:ext cx="6305550" cy="1114384"/>
      </dsp:txXfrm>
    </dsp:sp>
    <dsp:sp modelId="{0E419124-2FCF-43D5-BF44-3E185E381CAF}">
      <dsp:nvSpPr>
        <dsp:cNvPr id="0" name=""/>
        <dsp:cNvSpPr/>
      </dsp:nvSpPr>
      <dsp:spPr>
        <a:xfrm>
          <a:off x="0" y="3343834"/>
          <a:ext cx="630555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3E6818-D85B-45EA-925F-270217CFF92B}">
      <dsp:nvSpPr>
        <dsp:cNvPr id="0" name=""/>
        <dsp:cNvSpPr/>
      </dsp:nvSpPr>
      <dsp:spPr>
        <a:xfrm>
          <a:off x="0" y="3343834"/>
          <a:ext cx="6305550" cy="1114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How would I make a low sound with the rubber band? ___________</a:t>
          </a:r>
        </a:p>
      </dsp:txBody>
      <dsp:txXfrm>
        <a:off x="0" y="3343834"/>
        <a:ext cx="6305550" cy="1114384"/>
      </dsp:txXfrm>
    </dsp:sp>
    <dsp:sp modelId="{B0421C79-5D98-43A9-B899-C8AB3E8CBA2F}">
      <dsp:nvSpPr>
        <dsp:cNvPr id="0" name=""/>
        <dsp:cNvSpPr/>
      </dsp:nvSpPr>
      <dsp:spPr>
        <a:xfrm>
          <a:off x="0" y="4458219"/>
          <a:ext cx="630555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421EB2-879A-441E-8FA1-1781101EFA83}">
      <dsp:nvSpPr>
        <dsp:cNvPr id="0" name=""/>
        <dsp:cNvSpPr/>
      </dsp:nvSpPr>
      <dsp:spPr>
        <a:xfrm>
          <a:off x="0" y="4458219"/>
          <a:ext cx="6305550" cy="1114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458219"/>
        <a:ext cx="6305550" cy="1114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F63B152-7103-4FFE-90AC-D94EB7F44A7E}" type="datetimeFigureOut">
              <a:rPr lang="en-US" smtClean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524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19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596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611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F63B152-7103-4FFE-90AC-D94EB7F44A7E}" type="datetimeFigureOut">
              <a:rPr lang="en-US" smtClean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13194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2744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10/13/2021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3235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10/13/2021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935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10/13/2021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35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EF63B152-7103-4FFE-90AC-D94EB7F44A7E}" type="datetimeFigureOut">
              <a:rPr lang="en-US" smtClean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8637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EF63B152-7103-4FFE-90AC-D94EB7F44A7E}" type="datetimeFigureOut">
              <a:rPr lang="en-US" smtClean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83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F63B152-7103-4FFE-90AC-D94EB7F44A7E}" type="datetimeFigureOut">
              <a:rPr lang="en-US" smtClean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807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-xKZKxXuu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188DD-3717-47D0-B979-D111D81B4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/>
          <a:lstStyle/>
          <a:p>
            <a:r>
              <a:rPr lang="en-US" dirty="0">
                <a:latin typeface="Bodoni MT" panose="02070603080606020203" pitchFamily="18" charset="0"/>
              </a:rPr>
              <a:t>Sound Station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EDFBFC-5564-4D5D-8F01-C829B7B40C08}"/>
              </a:ext>
            </a:extLst>
          </p:cNvPr>
          <p:cNvSpPr txBox="1"/>
          <p:nvPr/>
        </p:nvSpPr>
        <p:spPr>
          <a:xfrm>
            <a:off x="4146331" y="6001407"/>
            <a:ext cx="822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 Masterpiece </a:t>
            </a:r>
          </a:p>
        </p:txBody>
      </p:sp>
    </p:spTree>
    <p:extLst>
      <p:ext uri="{BB962C8B-B14F-4D97-AF65-F5344CB8AC3E}">
        <p14:creationId xmlns:p14="http://schemas.microsoft.com/office/powerpoint/2010/main" val="1957017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AE078-3CB3-4D1F-8E4E-75C6D5DA8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434" y="382385"/>
            <a:ext cx="10893973" cy="163034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doni MT" panose="02070603080606020203" pitchFamily="18" charset="0"/>
              </a:rPr>
              <a:t>Introduction to sound</a:t>
            </a:r>
          </a:p>
        </p:txBody>
      </p:sp>
      <p:pic>
        <p:nvPicPr>
          <p:cNvPr id="4" name="Online Media 3" title="What is Sound?">
            <a:hlinkClick r:id="" action="ppaction://media"/>
            <a:extLst>
              <a:ext uri="{FF2B5EF4-FFF2-40B4-BE49-F238E27FC236}">
                <a16:creationId xmlns:a16="http://schemas.microsoft.com/office/drawing/2014/main" id="{AC33E14D-D8F2-46FF-81C9-3DEAA4A7E1D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64496" y="994358"/>
            <a:ext cx="10063008" cy="566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09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8657A-8B7E-4B6C-A10E-806AE7B7F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Bodoni MT" panose="02070603080606020203" pitchFamily="18" charset="0"/>
              </a:rPr>
              <a:t>Vocabulary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0C1E8-A3C4-4E79-8384-A72C24304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70934"/>
            <a:ext cx="10178322" cy="3593591"/>
          </a:xfrm>
        </p:spPr>
        <p:txBody>
          <a:bodyPr/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Sound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anything that can be heard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Sound Waves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waves that form when a sound is made, moving through the air and carrying the sound to your ears. 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2050" name="Picture 2" descr="Image result for ear with sound wave">
            <a:extLst>
              <a:ext uri="{FF2B5EF4-FFF2-40B4-BE49-F238E27FC236}">
                <a16:creationId xmlns:a16="http://schemas.microsoft.com/office/drawing/2014/main" id="{6CF20950-1563-4225-80DE-6D48DC6EFD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4"/>
          <a:stretch/>
        </p:blipFill>
        <p:spPr bwMode="auto">
          <a:xfrm>
            <a:off x="3993159" y="2926272"/>
            <a:ext cx="4555223" cy="360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261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8657A-8B7E-4B6C-A10E-806AE7B7F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Bodoni MT" panose="02070603080606020203" pitchFamily="18" charset="0"/>
              </a:rPr>
              <a:t>Vocabulary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0C1E8-A3C4-4E79-8384-A72C24304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70934"/>
            <a:ext cx="10178322" cy="3593591"/>
          </a:xfrm>
        </p:spPr>
        <p:txBody>
          <a:bodyPr/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the number of times that something (such as a sound wave or a radio wave) is repeated over a period of time. </a:t>
            </a:r>
          </a:p>
          <a:p>
            <a:endParaRPr lang="en-US" dirty="0"/>
          </a:p>
        </p:txBody>
      </p:sp>
      <p:pic>
        <p:nvPicPr>
          <p:cNvPr id="1026" name="Picture 2" descr="Image result for frequency wave sound">
            <a:extLst>
              <a:ext uri="{FF2B5EF4-FFF2-40B4-BE49-F238E27FC236}">
                <a16:creationId xmlns:a16="http://schemas.microsoft.com/office/drawing/2014/main" id="{DCBC794C-F145-4FF2-8AEF-4D966860B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468" y="2422117"/>
            <a:ext cx="5300728" cy="405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697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8657A-8B7E-4B6C-A10E-806AE7B7F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Bodoni MT" panose="02070603080606020203" pitchFamily="18" charset="0"/>
              </a:rPr>
              <a:t>Vocabulary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0C1E8-A3C4-4E79-8384-A72C24304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70934"/>
            <a:ext cx="10178322" cy="3593591"/>
          </a:xfrm>
        </p:spPr>
        <p:txBody>
          <a:bodyPr/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Vibrate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to move with fast, short, back-and-forth motions.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Vibration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the movement produced from vibrating. </a:t>
            </a:r>
            <a:endParaRPr lang="en-US" dirty="0"/>
          </a:p>
        </p:txBody>
      </p:sp>
      <p:pic>
        <p:nvPicPr>
          <p:cNvPr id="3074" name="Picture 2" descr="Image result for vibrate sound wave.">
            <a:extLst>
              <a:ext uri="{FF2B5EF4-FFF2-40B4-BE49-F238E27FC236}">
                <a16:creationId xmlns:a16="http://schemas.microsoft.com/office/drawing/2014/main" id="{51274E77-8EE9-47DC-BF5F-46C3A7219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09" y="2649482"/>
            <a:ext cx="6919781" cy="325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894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731BB05-DAB0-4FD5-AE58-64580BD11617}"/>
              </a:ext>
            </a:extLst>
          </p:cNvPr>
          <p:cNvSpPr txBox="1"/>
          <p:nvPr/>
        </p:nvSpPr>
        <p:spPr>
          <a:xfrm rot="19964896">
            <a:off x="9363940" y="4647786"/>
            <a:ext cx="2517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accent5">
                    <a:lumMod val="50000"/>
                  </a:schemeClr>
                </a:solidFill>
                <a:latin typeface="AR BONNIE" panose="02000000000000000000" pitchFamily="2" charset="0"/>
              </a:rPr>
              <a:t>HIGH</a:t>
            </a:r>
          </a:p>
        </p:txBody>
      </p:sp>
      <p:pic>
        <p:nvPicPr>
          <p:cNvPr id="8" name="Picture 2" descr="Image result for pitch and frequency diagram">
            <a:extLst>
              <a:ext uri="{FF2B5EF4-FFF2-40B4-BE49-F238E27FC236}">
                <a16:creationId xmlns:a16="http://schemas.microsoft.com/office/drawing/2014/main" id="{15440EA5-F5FF-471C-A3CE-018191CF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588" y="500133"/>
            <a:ext cx="6410824" cy="585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5780695-780A-4143-A995-3CB578754002}"/>
              </a:ext>
            </a:extLst>
          </p:cNvPr>
          <p:cNvSpPr/>
          <p:nvPr/>
        </p:nvSpPr>
        <p:spPr>
          <a:xfrm rot="2060552">
            <a:off x="8105254" y="739504"/>
            <a:ext cx="437897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LOUD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87DFB8-9E52-4A4F-AA99-9A838DA4450C}"/>
              </a:ext>
            </a:extLst>
          </p:cNvPr>
          <p:cNvSpPr txBox="1"/>
          <p:nvPr/>
        </p:nvSpPr>
        <p:spPr>
          <a:xfrm rot="18951466">
            <a:off x="1034955" y="915640"/>
            <a:ext cx="2908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3">
                    <a:lumMod val="75000"/>
                  </a:schemeClr>
                </a:solidFill>
                <a:latin typeface="AR BERKLEY" panose="02000000000000000000" pitchFamily="2" charset="0"/>
              </a:rPr>
              <a:t>Whisper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9C02B1-1A8D-4066-86B9-459FDD61F137}"/>
              </a:ext>
            </a:extLst>
          </p:cNvPr>
          <p:cNvSpPr/>
          <p:nvPr/>
        </p:nvSpPr>
        <p:spPr>
          <a:xfrm rot="1571890">
            <a:off x="1526466" y="5253804"/>
            <a:ext cx="178286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Impact" panose="020B0806030902050204" pitchFamily="34" charset="0"/>
              </a:rPr>
              <a:t>DEEP</a:t>
            </a:r>
          </a:p>
        </p:txBody>
      </p:sp>
    </p:spTree>
    <p:extLst>
      <p:ext uri="{BB962C8B-B14F-4D97-AF65-F5344CB8AC3E}">
        <p14:creationId xmlns:p14="http://schemas.microsoft.com/office/powerpoint/2010/main" val="921984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DC4A3-530D-433A-956F-BDFFF5436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Bodoni MT" panose="02070603080606020203" pitchFamily="18" charset="0"/>
              </a:rPr>
              <a:t>Experiment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DFFE7A-0C7E-49C5-B328-8CE3A4896F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229" t="7802" r="19346" b="58984"/>
          <a:stretch/>
        </p:blipFill>
        <p:spPr>
          <a:xfrm>
            <a:off x="1169491" y="2334978"/>
            <a:ext cx="4364103" cy="25331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5908B6-F431-40EA-9CF1-589E193387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229" t="41987" r="15023" b="4665"/>
          <a:stretch/>
        </p:blipFill>
        <p:spPr>
          <a:xfrm>
            <a:off x="6231090" y="1381144"/>
            <a:ext cx="5844917" cy="44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20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DC4A3-530D-433A-956F-BDFFF5436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0818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doni MT" panose="02070603080606020203" pitchFamily="18" charset="0"/>
              </a:rPr>
              <a:t>Why?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C9D983D-0659-4139-B06F-B78E9C23B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70934"/>
            <a:ext cx="10178322" cy="3593591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Sound happens when a vibration moves through the air and is picked up by the ear or other sound receiver. 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Vibrations with more energy create bigger waves (higher amplitude), which makes louder sounds (higher volume).  Faster vibrations makes waves that are closer together (high frequency), which makes high-pitched sounds.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A5967C-110F-41CF-9FA9-F55CF6F263D1}"/>
              </a:ext>
            </a:extLst>
          </p:cNvPr>
          <p:cNvGrpSpPr/>
          <p:nvPr/>
        </p:nvGrpSpPr>
        <p:grpSpPr>
          <a:xfrm>
            <a:off x="1638913" y="4379053"/>
            <a:ext cx="8914174" cy="2189526"/>
            <a:chOff x="1560352" y="3649211"/>
            <a:chExt cx="8914174" cy="218952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278A1CB-9CC7-402D-9CA8-F20A948350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5459" t="39052" b="22049"/>
            <a:stretch/>
          </p:blipFill>
          <p:spPr>
            <a:xfrm>
              <a:off x="1560352" y="3649211"/>
              <a:ext cx="8914174" cy="2189526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DF38161-1BC6-4641-A6E1-B5DED20198DB}"/>
                </a:ext>
              </a:extLst>
            </p:cNvPr>
            <p:cNvSpPr/>
            <p:nvPr/>
          </p:nvSpPr>
          <p:spPr>
            <a:xfrm>
              <a:off x="1560352" y="3649211"/>
              <a:ext cx="3431098" cy="6816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3304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22C3B48-99E5-4B5C-8E49-15C2A9552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C67B4E51-3288-4A1F-A92C-87C9401ED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E95A6B-F840-413C-9E78-C33C02FFA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D5F35-4EFC-4B1A-A685-D0FE2F7AD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0787" y="482321"/>
            <a:ext cx="3656581" cy="5571625"/>
          </a:xfrm>
        </p:spPr>
        <p:txBody>
          <a:bodyPr anchor="ctr">
            <a:normAutofit/>
          </a:bodyPr>
          <a:lstStyle/>
          <a:p>
            <a:r>
              <a:rPr lang="en-US" sz="4000" dirty="0">
                <a:latin typeface="Bodoni MT" panose="02070603080606020203" pitchFamily="18" charset="0"/>
                <a:cs typeface="Times New Roman" panose="02020603050405020304" pitchFamily="18" charset="0"/>
              </a:rPr>
              <a:t>What happened?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A443C2E-3415-4200-BBA0-4478729C17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6512586"/>
              </p:ext>
            </p:extLst>
          </p:nvPr>
        </p:nvGraphicFramePr>
        <p:xfrm>
          <a:off x="773557" y="1280476"/>
          <a:ext cx="6305550" cy="5573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7219748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tting to Know Your Teacher.potx" id="{DCFE456D-6AC2-45FF-88C6-D1DB2F40480B}" vid="{A4826A3E-1167-47B0-8F2A-65B3122849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Getting to know your teacher</Template>
  <TotalTime>0</TotalTime>
  <Words>202</Words>
  <Application>Microsoft Office PowerPoint</Application>
  <PresentationFormat>Widescreen</PresentationFormat>
  <Paragraphs>24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 BERKLEY</vt:lpstr>
      <vt:lpstr>AR BONNIE</vt:lpstr>
      <vt:lpstr>Arial</vt:lpstr>
      <vt:lpstr>Bodoni MT</vt:lpstr>
      <vt:lpstr>Gill Sans MT</vt:lpstr>
      <vt:lpstr>Impact</vt:lpstr>
      <vt:lpstr>Times New Roman</vt:lpstr>
      <vt:lpstr>Badge</vt:lpstr>
      <vt:lpstr>Sound Station</vt:lpstr>
      <vt:lpstr>Introduction to sound</vt:lpstr>
      <vt:lpstr>Vocabulary words</vt:lpstr>
      <vt:lpstr>Vocabulary words</vt:lpstr>
      <vt:lpstr>Vocabulary words</vt:lpstr>
      <vt:lpstr>PowerPoint Presentation</vt:lpstr>
      <vt:lpstr>Experiment time</vt:lpstr>
      <vt:lpstr>Why?</vt:lpstr>
      <vt:lpstr>What happened?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2018-10-26T16:30:45Z</dcterms:created>
  <dcterms:modified xsi:type="dcterms:W3CDTF">2021-10-13T18:02:18Z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2018-08-20T20:27:48.5157603Z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