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60" d="100"/>
          <a:sy n="160" d="100"/>
        </p:scale>
        <p:origin x="18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-UpR5Fix54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Are the Properties of Rocks?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-1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What is a Rock?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Here are 2 examples of naturally occurring rocks.  </a:t>
            </a:r>
          </a:p>
          <a:p>
            <a:r>
              <a:rPr lang="en-US" sz="2400" dirty="0"/>
              <a:t>Selenite is also a pure mineral. </a:t>
            </a:r>
          </a:p>
          <a:p>
            <a:r>
              <a:rPr lang="en-US" sz="2400" dirty="0"/>
              <a:t>All rocks are made up of 1 or more minerals. </a:t>
            </a:r>
          </a:p>
          <a:p>
            <a:r>
              <a:rPr lang="en-US" sz="2400" dirty="0"/>
              <a:t>Scientists classify rocks based on properties: color, texture, size, hardness.</a:t>
            </a:r>
          </a:p>
          <a:p>
            <a:r>
              <a:rPr lang="en-US" sz="2400" dirty="0"/>
              <a:t>For this lesson, we will focus on the on the </a:t>
            </a:r>
            <a:r>
              <a:rPr lang="en-US" sz="3000" i="1" dirty="0"/>
              <a:t>hardness</a:t>
            </a:r>
            <a:r>
              <a:rPr lang="en-US" sz="2400" dirty="0"/>
              <a:t> of rocks.  </a:t>
            </a:r>
          </a:p>
        </p:txBody>
      </p:sp>
      <p:pic>
        <p:nvPicPr>
          <p:cNvPr id="1028" name="Picture 4" descr="Raw of Red Sandstone Rock on a White Background. Stock Photo - Image of  white, isolated: 193552194">
            <a:extLst>
              <a:ext uri="{FF2B5EF4-FFF2-40B4-BE49-F238E27FC236}">
                <a16:creationId xmlns:a16="http://schemas.microsoft.com/office/drawing/2014/main" id="{CA416219-95E8-4B0B-9551-3F4DDDCE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5" y="3328894"/>
            <a:ext cx="4005105" cy="26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15g Selenite Slab Healing Crystals Reiki Gypsum Crystal Quartz  Specimen|Stones| - AliExpress">
            <a:extLst>
              <a:ext uri="{FF2B5EF4-FFF2-40B4-BE49-F238E27FC236}">
                <a16:creationId xmlns:a16="http://schemas.microsoft.com/office/drawing/2014/main" id="{2F36D592-551A-43BD-B5EE-E3B0F1B4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4" y="534664"/>
            <a:ext cx="4056862" cy="2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9A5AC-47CB-4025-9684-A57920BDE2A0}"/>
              </a:ext>
            </a:extLst>
          </p:cNvPr>
          <p:cNvSpPr txBox="1"/>
          <p:nvPr/>
        </p:nvSpPr>
        <p:spPr>
          <a:xfrm>
            <a:off x="3627718" y="534653"/>
            <a:ext cx="114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Selenite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7798C-4D14-460F-861E-C70F36995E42}"/>
              </a:ext>
            </a:extLst>
          </p:cNvPr>
          <p:cNvSpPr txBox="1"/>
          <p:nvPr/>
        </p:nvSpPr>
        <p:spPr>
          <a:xfrm>
            <a:off x="3446210" y="3328883"/>
            <a:ext cx="144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Sandstone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4. The Mohs Scale of Hardness">
            <a:hlinkClick r:id="" action="ppaction://media"/>
            <a:extLst>
              <a:ext uri="{FF2B5EF4-FFF2-40B4-BE49-F238E27FC236}">
                <a16:creationId xmlns:a16="http://schemas.microsoft.com/office/drawing/2014/main" id="{69A4B2F1-207D-454B-B1A6-7EFA37EC903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101" y="160828"/>
            <a:ext cx="11569887" cy="65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B0F2-5B9C-428D-A770-718F4496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8D70-54F4-439D-97B9-830730AF0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Classify – to arrange into groups based on similar characteristics</a:t>
            </a:r>
          </a:p>
          <a:p>
            <a:r>
              <a:rPr lang="en-US" dirty="0"/>
              <a:t>Mineral – a naturally occurring solid substance that takes the form of a crystal and forms different rocks</a:t>
            </a:r>
          </a:p>
          <a:p>
            <a:r>
              <a:rPr lang="en-US" dirty="0"/>
              <a:t>Property – a special quality or characteristic of something</a:t>
            </a:r>
          </a:p>
          <a:p>
            <a:r>
              <a:rPr lang="en-US" dirty="0"/>
              <a:t>Rock – a naturally occurring solid substance made up of one or more minerals; it makes up Earth’s surface</a:t>
            </a:r>
          </a:p>
          <a:p>
            <a:r>
              <a:rPr lang="en-US" dirty="0"/>
              <a:t>Texture – the feel or look of a surface</a:t>
            </a:r>
          </a:p>
        </p:txBody>
      </p:sp>
    </p:spTree>
    <p:extLst>
      <p:ext uri="{BB962C8B-B14F-4D97-AF65-F5344CB8AC3E}">
        <p14:creationId xmlns:p14="http://schemas.microsoft.com/office/powerpoint/2010/main" val="229312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5CD3-453E-4ED5-B49E-AC014100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0" y="47812"/>
            <a:ext cx="10353762" cy="1257300"/>
          </a:xfrm>
        </p:spPr>
        <p:txBody>
          <a:bodyPr/>
          <a:lstStyle/>
          <a:p>
            <a:pPr algn="l"/>
            <a:r>
              <a:rPr lang="en-US" dirty="0"/>
              <a:t>Experiment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D93DD-64FD-42E7-B272-6053D0D12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871" y="1016000"/>
            <a:ext cx="4794800" cy="573392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4FC2A-A2A9-4009-80B9-6CCC74CF1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82" y="1021903"/>
            <a:ext cx="4418920" cy="57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C142-19C2-4A59-8499-B56C3A0C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D3FF-2F81-44F8-8870-21137E9EB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72171-DB4C-45DD-B47D-319BB7A6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19" y="1687979"/>
            <a:ext cx="10852804" cy="49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3639-7F53-4677-9C8E-FFA15119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5A8D3-395A-4973-B52E-838BBB9E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058521"/>
            <a:ext cx="11322814" cy="30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8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{14B2ADC1-9DBE-4FCE-AE50-1B58578FC6E9}tf55705232_win32</Template>
  <TotalTime>65</TotalTime>
  <Words>145</Words>
  <Application>Microsoft Office PowerPoint</Application>
  <PresentationFormat>Widescreen</PresentationFormat>
  <Paragraphs>20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Goudy Old Style</vt:lpstr>
      <vt:lpstr>Wingdings 2</vt:lpstr>
      <vt:lpstr>SlateVTI</vt:lpstr>
      <vt:lpstr>What Are the Properties of Rocks?</vt:lpstr>
      <vt:lpstr>What is a Rock?</vt:lpstr>
      <vt:lpstr>PowerPoint Presentation</vt:lpstr>
      <vt:lpstr>Vocabulary</vt:lpstr>
      <vt:lpstr>Experiment Time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Properties of Rocks?</dc:title>
  <dc:creator>Mark Shinpaugh</dc:creator>
  <cp:lastModifiedBy>Mark Shinpaugh</cp:lastModifiedBy>
  <cp:revision>1</cp:revision>
  <dcterms:created xsi:type="dcterms:W3CDTF">2022-01-19T19:27:20Z</dcterms:created>
  <dcterms:modified xsi:type="dcterms:W3CDTF">2022-01-19T20:32:40Z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