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4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CPd1_r03s" TargetMode="External"/><Relationship Id="rId4" Type="http://schemas.openxmlformats.org/officeDocument/2006/relationships/hyperlink" Target="https://www.youtube.com/watch?v=b5CPd1_r03s&amp;t=4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5500-3296-4DAF-AD1B-ACA965787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 These Animals Eat?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A2AE0-275A-4DDA-B78C-5AC23F6E9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Masterpiece Experiment 19</a:t>
            </a:r>
          </a:p>
        </p:txBody>
      </p:sp>
    </p:spTree>
    <p:extLst>
      <p:ext uri="{BB962C8B-B14F-4D97-AF65-F5344CB8AC3E}">
        <p14:creationId xmlns:p14="http://schemas.microsoft.com/office/powerpoint/2010/main" val="49421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8142C2-AA72-4A3F-94F4-8816EB350943}"/>
              </a:ext>
            </a:extLst>
          </p:cNvPr>
          <p:cNvGrpSpPr/>
          <p:nvPr/>
        </p:nvGrpSpPr>
        <p:grpSpPr>
          <a:xfrm>
            <a:off x="429369" y="862679"/>
            <a:ext cx="11468663" cy="5589768"/>
            <a:chOff x="429369" y="862679"/>
            <a:chExt cx="11468663" cy="55897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B6672A-C29F-42E4-8769-3A9AB05D5803}"/>
                </a:ext>
              </a:extLst>
            </p:cNvPr>
            <p:cNvGrpSpPr/>
            <p:nvPr/>
          </p:nvGrpSpPr>
          <p:grpSpPr>
            <a:xfrm>
              <a:off x="429369" y="862679"/>
              <a:ext cx="11468663" cy="5589768"/>
              <a:chOff x="429369" y="862679"/>
              <a:chExt cx="11468663" cy="55897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8DAF62-2F5C-4B00-A7E3-5EA12F8756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978" t="9595" r="57217" b="23160"/>
              <a:stretch/>
            </p:blipFill>
            <p:spPr>
              <a:xfrm>
                <a:off x="429369" y="862679"/>
                <a:ext cx="11468663" cy="558976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AA583D-E4F4-4A68-BE2B-6B0955C163A8}"/>
                  </a:ext>
                </a:extLst>
              </p:cNvPr>
              <p:cNvSpPr/>
              <p:nvPr/>
            </p:nvSpPr>
            <p:spPr>
              <a:xfrm>
                <a:off x="4454554" y="1543574"/>
                <a:ext cx="872455" cy="335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A92C3B-B82D-4F14-A853-3640A30FFCC8}"/>
                </a:ext>
              </a:extLst>
            </p:cNvPr>
            <p:cNvSpPr txBox="1"/>
            <p:nvPr/>
          </p:nvSpPr>
          <p:spPr>
            <a:xfrm>
              <a:off x="4433580" y="1486132"/>
              <a:ext cx="1015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knives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2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2D10D9-7189-4468-B94A-C34928029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" t="9826" r="57609" b="50000"/>
          <a:stretch/>
        </p:blipFill>
        <p:spPr>
          <a:xfrm>
            <a:off x="182979" y="2464904"/>
            <a:ext cx="11826041" cy="34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8620-1269-4FBC-A8EB-DE40C944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94103"/>
            <a:ext cx="10571998" cy="788463"/>
          </a:xfrm>
        </p:spPr>
        <p:txBody>
          <a:bodyPr/>
          <a:lstStyle/>
          <a:p>
            <a:r>
              <a:rPr lang="en-US" dirty="0"/>
              <a:t>Introduction to Teeth</a:t>
            </a:r>
          </a:p>
        </p:txBody>
      </p:sp>
      <p:pic>
        <p:nvPicPr>
          <p:cNvPr id="4" name="Online Media 3" title="Teeth: Not Just for Smiles!">
            <a:hlinkClick r:id="" action="ppaction://media"/>
            <a:extLst>
              <a:ext uri="{FF2B5EF4-FFF2-40B4-BE49-F238E27FC236}">
                <a16:creationId xmlns:a16="http://schemas.microsoft.com/office/drawing/2014/main" id="{B5D74667-82AA-4038-9C88-C3594F8FE1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3770" y="879887"/>
            <a:ext cx="9504460" cy="5346259"/>
          </a:xfrm>
          <a:prstGeom prst="rect">
            <a:avLst/>
          </a:prstGeom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8A9FEF79-819B-4CFC-AE95-0C0E10FE51B4}"/>
              </a:ext>
            </a:extLst>
          </p:cNvPr>
          <p:cNvSpPr/>
          <p:nvPr/>
        </p:nvSpPr>
        <p:spPr>
          <a:xfrm>
            <a:off x="3207391" y="63074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4"/>
              </a:rPr>
              <a:t>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5D4E-AFE0-4B59-8718-981296D7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Animal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997C-C6EA-4C01-ABAC-55367EB8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910185"/>
            <a:ext cx="10554574" cy="1634096"/>
          </a:xfrm>
        </p:spPr>
        <p:txBody>
          <a:bodyPr>
            <a:noAutofit/>
          </a:bodyPr>
          <a:lstStyle/>
          <a:p>
            <a:r>
              <a:rPr lang="en-US" sz="3600" dirty="0"/>
              <a:t>Looking at an animal’s teeth helps us learn about what the animal eats. </a:t>
            </a:r>
          </a:p>
          <a:p>
            <a:endParaRPr lang="en-US" sz="3600" dirty="0"/>
          </a:p>
          <a:p>
            <a:r>
              <a:rPr lang="en-US" sz="3600" dirty="0"/>
              <a:t>Their teeth are adapted to their diet.   </a:t>
            </a:r>
          </a:p>
        </p:txBody>
      </p:sp>
    </p:spTree>
    <p:extLst>
      <p:ext uri="{BB962C8B-B14F-4D97-AF65-F5344CB8AC3E}">
        <p14:creationId xmlns:p14="http://schemas.microsoft.com/office/powerpoint/2010/main" val="361416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455E-B672-47CD-9FE0-DF1E2F99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Carnivores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C30B-309C-4098-A4B8-A5CCDEEA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83101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Animals that eat only meat are called carnivores and have large canines and incisors.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Image result for alligator canine teeth">
            <a:extLst>
              <a:ext uri="{FF2B5EF4-FFF2-40B4-BE49-F238E27FC236}">
                <a16:creationId xmlns:a16="http://schemas.microsoft.com/office/drawing/2014/main" id="{E7F1E0C0-BAA4-4794-83CF-A7F3ABB5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63" y="3259288"/>
            <a:ext cx="4181733" cy="27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nake teeth">
            <a:extLst>
              <a:ext uri="{FF2B5EF4-FFF2-40B4-BE49-F238E27FC236}">
                <a16:creationId xmlns:a16="http://schemas.microsoft.com/office/drawing/2014/main" id="{2ED92B05-295A-4F53-99B1-C2A52FE8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9" y="3285245"/>
            <a:ext cx="4101134" cy="26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shark teeth">
            <a:extLst>
              <a:ext uri="{FF2B5EF4-FFF2-40B4-BE49-F238E27FC236}">
                <a16:creationId xmlns:a16="http://schemas.microsoft.com/office/drawing/2014/main" id="{AD8556FE-2209-4195-B303-47F3BD0EB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shark teeth">
            <a:extLst>
              <a:ext uri="{FF2B5EF4-FFF2-40B4-BE49-F238E27FC236}">
                <a16:creationId xmlns:a16="http://schemas.microsoft.com/office/drawing/2014/main" id="{FF989694-3795-4D91-8117-EE80D22AF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shark teeth">
            <a:extLst>
              <a:ext uri="{FF2B5EF4-FFF2-40B4-BE49-F238E27FC236}">
                <a16:creationId xmlns:a16="http://schemas.microsoft.com/office/drawing/2014/main" id="{E4DB3062-2090-4C7F-BAB5-7C90426A7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5826"/>
          <a:stretch/>
        </p:blipFill>
        <p:spPr bwMode="auto">
          <a:xfrm>
            <a:off x="4581110" y="2853326"/>
            <a:ext cx="3029778" cy="40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014A-AEA9-4D67-B748-32BAC4E5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Herbivore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9ABC-3586-4DC2-8D3F-1ADBA314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095066"/>
            <a:ext cx="10554574" cy="7276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Animals that eat only plants and vegetables are called herbivores and have mostly molars.</a:t>
            </a:r>
          </a:p>
        </p:txBody>
      </p:sp>
      <p:pic>
        <p:nvPicPr>
          <p:cNvPr id="4" name="Picture 10" descr="Image result for cow teeth">
            <a:extLst>
              <a:ext uri="{FF2B5EF4-FFF2-40B4-BE49-F238E27FC236}">
                <a16:creationId xmlns:a16="http://schemas.microsoft.com/office/drawing/2014/main" id="{635DE2F7-AA40-4EF9-AEB1-FAE0CB6BF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/>
          <a:stretch/>
        </p:blipFill>
        <p:spPr bwMode="auto">
          <a:xfrm>
            <a:off x="8265608" y="3067243"/>
            <a:ext cx="3763617" cy="28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herbivore animal teeth">
            <a:extLst>
              <a:ext uri="{FF2B5EF4-FFF2-40B4-BE49-F238E27FC236}">
                <a16:creationId xmlns:a16="http://schemas.microsoft.com/office/drawing/2014/main" id="{162D8CD3-DB26-4662-9972-50CA17DC5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2"/>
          <a:stretch/>
        </p:blipFill>
        <p:spPr bwMode="auto">
          <a:xfrm>
            <a:off x="3763619" y="2949555"/>
            <a:ext cx="4106298" cy="31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herbivore animal teeth">
            <a:extLst>
              <a:ext uri="{FF2B5EF4-FFF2-40B4-BE49-F238E27FC236}">
                <a16:creationId xmlns:a16="http://schemas.microsoft.com/office/drawing/2014/main" id="{30C09D77-D50D-4809-88B8-FC3A0F523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r="19746"/>
          <a:stretch/>
        </p:blipFill>
        <p:spPr bwMode="auto">
          <a:xfrm>
            <a:off x="461175" y="3067243"/>
            <a:ext cx="2906753" cy="2879549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9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014A-AEA9-4D67-B748-32BAC4E5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Omnivores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9ABC-3586-4DC2-8D3F-1ADBA314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095066"/>
            <a:ext cx="10554574" cy="727647"/>
          </a:xfrm>
        </p:spPr>
        <p:txBody>
          <a:bodyPr>
            <a:noAutofit/>
          </a:bodyPr>
          <a:lstStyle/>
          <a:p>
            <a:r>
              <a:rPr lang="en-US" sz="2400" dirty="0"/>
              <a:t>Animals that eat both plants and meat are called omnivores and have both canines and molars.</a:t>
            </a:r>
          </a:p>
        </p:txBody>
      </p:sp>
      <p:pic>
        <p:nvPicPr>
          <p:cNvPr id="7" name="Picture 4" descr="Image result for gorilla teeth">
            <a:extLst>
              <a:ext uri="{FF2B5EF4-FFF2-40B4-BE49-F238E27FC236}">
                <a16:creationId xmlns:a16="http://schemas.microsoft.com/office/drawing/2014/main" id="{24821D68-5B09-4122-B632-B26E733D4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2890" r="23210" b="36774"/>
          <a:stretch/>
        </p:blipFill>
        <p:spPr bwMode="auto">
          <a:xfrm>
            <a:off x="237197" y="2930220"/>
            <a:ext cx="3631389" cy="37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bear teeth">
            <a:extLst>
              <a:ext uri="{FF2B5EF4-FFF2-40B4-BE49-F238E27FC236}">
                <a16:creationId xmlns:a16="http://schemas.microsoft.com/office/drawing/2014/main" id="{AB84ED0E-5D05-4D92-8D5D-1B45B292E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1"/>
          <a:stretch/>
        </p:blipFill>
        <p:spPr bwMode="auto">
          <a:xfrm>
            <a:off x="4267812" y="3066257"/>
            <a:ext cx="3365988" cy="35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racoon teeth">
            <a:extLst>
              <a:ext uri="{FF2B5EF4-FFF2-40B4-BE49-F238E27FC236}">
                <a16:creationId xmlns:a16="http://schemas.microsoft.com/office/drawing/2014/main" id="{E7AF36BD-BFC4-4B3C-B6BC-67F955778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6521" r="33897" b="21391"/>
          <a:stretch/>
        </p:blipFill>
        <p:spPr bwMode="auto">
          <a:xfrm>
            <a:off x="8033026" y="3230290"/>
            <a:ext cx="3921777" cy="31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D817-5F73-4388-99FF-EA66B384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What Do Our Teeth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5067-76D1-4961-829A-FF924735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003507" cy="3636511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Front Teeth are sharper and thinner and used for biting.  The sharp teeth act like knives, tearing meat and cutting food.    </a:t>
            </a:r>
          </a:p>
          <a:p>
            <a:r>
              <a:rPr lang="en-US" sz="2800" dirty="0"/>
              <a:t>The back teeth are flatter and wider used for crushing and grinding the food. The molars act like hammers that smash up food.</a:t>
            </a:r>
          </a:p>
        </p:txBody>
      </p:sp>
      <p:pic>
        <p:nvPicPr>
          <p:cNvPr id="1028" name="Picture 4" descr="Image result for teeth">
            <a:extLst>
              <a:ext uri="{FF2B5EF4-FFF2-40B4-BE49-F238E27FC236}">
                <a16:creationId xmlns:a16="http://schemas.microsoft.com/office/drawing/2014/main" id="{02E4A906-0D3C-48FA-BA31-09BEBCF4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29" y="2148062"/>
            <a:ext cx="3636511" cy="36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AC4F9-AE9A-4092-8889-96333E45E16C}"/>
              </a:ext>
            </a:extLst>
          </p:cNvPr>
          <p:cNvSpPr txBox="1"/>
          <p:nvPr/>
        </p:nvSpPr>
        <p:spPr>
          <a:xfrm>
            <a:off x="2272558" y="5858798"/>
            <a:ext cx="764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do your teeth look like?</a:t>
            </a:r>
          </a:p>
        </p:txBody>
      </p:sp>
    </p:spTree>
    <p:extLst>
      <p:ext uri="{BB962C8B-B14F-4D97-AF65-F5344CB8AC3E}">
        <p14:creationId xmlns:p14="http://schemas.microsoft.com/office/powerpoint/2010/main" val="127474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3B1E-5CD8-489A-BE4D-BD83986D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05F0-002C-4528-8BDE-A6A6347A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Adaptation</a:t>
            </a:r>
            <a:r>
              <a:rPr lang="en-US" sz="2400" dirty="0"/>
              <a:t> – a change that helps an animal survive in its particular habitat </a:t>
            </a:r>
          </a:p>
          <a:p>
            <a:r>
              <a:rPr lang="en-US" sz="2400" b="1" dirty="0"/>
              <a:t>Diet</a:t>
            </a:r>
            <a:r>
              <a:rPr lang="en-US" sz="2400" dirty="0"/>
              <a:t> – the food an animal usually consumes</a:t>
            </a:r>
          </a:p>
          <a:p>
            <a:r>
              <a:rPr lang="en-US" sz="2400" b="1" dirty="0"/>
              <a:t>Incisor</a:t>
            </a:r>
            <a:r>
              <a:rPr lang="en-US" sz="2400" dirty="0"/>
              <a:t> – one of the four sharp teeth between the canines at the front of the mouth</a:t>
            </a:r>
          </a:p>
          <a:p>
            <a:r>
              <a:rPr lang="en-US" sz="2400" b="1" dirty="0"/>
              <a:t>Canine</a:t>
            </a:r>
            <a:r>
              <a:rPr lang="en-US" sz="2400" dirty="0"/>
              <a:t> – one of the pointed teeth between the incisors and molars </a:t>
            </a:r>
          </a:p>
          <a:p>
            <a:r>
              <a:rPr lang="en-US" sz="2400" b="1" dirty="0"/>
              <a:t>Molar</a:t>
            </a:r>
            <a:r>
              <a:rPr lang="en-US" sz="2400" dirty="0"/>
              <a:t> – a large, wide tooth found in the back of the mouth</a:t>
            </a:r>
          </a:p>
          <a:p>
            <a:r>
              <a:rPr lang="en-US" sz="2400" b="1" dirty="0"/>
              <a:t>Carnivore</a:t>
            </a:r>
            <a:r>
              <a:rPr lang="en-US" sz="2400" dirty="0"/>
              <a:t> – an animal that eats meat</a:t>
            </a:r>
          </a:p>
          <a:p>
            <a:r>
              <a:rPr lang="en-US" sz="2400" b="1" dirty="0"/>
              <a:t>Herbivore</a:t>
            </a:r>
            <a:r>
              <a:rPr lang="en-US" sz="2400" dirty="0"/>
              <a:t> – an animal that eats only plants</a:t>
            </a:r>
          </a:p>
          <a:p>
            <a:r>
              <a:rPr lang="en-US" sz="2400" b="1" dirty="0"/>
              <a:t>Omnivore</a:t>
            </a:r>
            <a:r>
              <a:rPr lang="en-US" sz="2400" dirty="0"/>
              <a:t> – an animal that eats both plants and meat</a:t>
            </a:r>
          </a:p>
        </p:txBody>
      </p:sp>
    </p:spTree>
    <p:extLst>
      <p:ext uri="{BB962C8B-B14F-4D97-AF65-F5344CB8AC3E}">
        <p14:creationId xmlns:p14="http://schemas.microsoft.com/office/powerpoint/2010/main" val="72860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3B34-A323-428C-BD06-19D85C94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3FAC-939B-4DFD-8679-808E3C3B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4" t="40396" r="64261" b="3681"/>
          <a:stretch/>
        </p:blipFill>
        <p:spPr>
          <a:xfrm>
            <a:off x="6027774" y="1966032"/>
            <a:ext cx="5989854" cy="44447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A384D2-DCE4-4EB2-8016-C81D4A180B04}"/>
              </a:ext>
            </a:extLst>
          </p:cNvPr>
          <p:cNvGrpSpPr/>
          <p:nvPr/>
        </p:nvGrpSpPr>
        <p:grpSpPr>
          <a:xfrm>
            <a:off x="174372" y="2719002"/>
            <a:ext cx="5640734" cy="2934376"/>
            <a:chOff x="174372" y="2719002"/>
            <a:chExt cx="5647368" cy="29343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217B2E-460A-4063-914A-6A548A8BD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544" t="7043" r="66846" b="58574"/>
            <a:stretch/>
          </p:blipFill>
          <p:spPr>
            <a:xfrm>
              <a:off x="174372" y="2719002"/>
              <a:ext cx="5647368" cy="293437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FD41D0-D828-4892-91C6-23EDC932D095}"/>
                </a:ext>
              </a:extLst>
            </p:cNvPr>
            <p:cNvSpPr/>
            <p:nvPr/>
          </p:nvSpPr>
          <p:spPr>
            <a:xfrm>
              <a:off x="4560047" y="3281082"/>
              <a:ext cx="1165412" cy="2008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70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361</TotalTime>
  <Words>245</Words>
  <Application>Microsoft Office PowerPoint</Application>
  <PresentationFormat>Widescreen</PresentationFormat>
  <Paragraphs>29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Quotable</vt:lpstr>
      <vt:lpstr>What Do These Animals Eat?</vt:lpstr>
      <vt:lpstr>Introduction to Teeth</vt:lpstr>
      <vt:lpstr>Animal Teeth</vt:lpstr>
      <vt:lpstr>Carnivores</vt:lpstr>
      <vt:lpstr>Herbivore</vt:lpstr>
      <vt:lpstr>Omnivores</vt:lpstr>
      <vt:lpstr>What Do Our Teeth Do?</vt:lpstr>
      <vt:lpstr>Vocabulary</vt:lpstr>
      <vt:lpstr>Experiment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These Animals Eat?</dc:title>
  <dc:creator>Mark Shinpaugh</dc:creator>
  <cp:lastModifiedBy>Mark Shinpaugh</cp:lastModifiedBy>
  <cp:revision>20</cp:revision>
  <dcterms:created xsi:type="dcterms:W3CDTF">2019-01-10T17:19:40Z</dcterms:created>
  <dcterms:modified xsi:type="dcterms:W3CDTF">2022-01-03T17:38:44Z</dcterms:modified>
</cp:coreProperties>
</file>