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2"/>
  </p:notesMasterIdLst>
  <p:handoutMasterIdLst>
    <p:handoutMasterId r:id="rId13"/>
  </p:handoutMasterIdLst>
  <p:sldIdLst>
    <p:sldId id="1866" r:id="rId5"/>
    <p:sldId id="1867" r:id="rId6"/>
    <p:sldId id="1868" r:id="rId7"/>
    <p:sldId id="1888" r:id="rId8"/>
    <p:sldId id="1869" r:id="rId9"/>
    <p:sldId id="1870" r:id="rId10"/>
    <p:sldId id="1871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68"/>
            <p14:sldId id="1888"/>
            <p14:sldId id="1869"/>
            <p14:sldId id="1870"/>
            <p14:sldId id="18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0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4/4/2022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FmBKpQxf-U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What’s Inside a Seed?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What's Inside a Bean? - #sciencegoals">
            <a:hlinkClick r:id="" action="ppaction://media"/>
            <a:extLst>
              <a:ext uri="{FF2B5EF4-FFF2-40B4-BE49-F238E27FC236}">
                <a16:creationId xmlns:a16="http://schemas.microsoft.com/office/drawing/2014/main" id="{F22792BB-BA7E-4733-BDC6-99B299025A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4810" y="278969"/>
            <a:ext cx="11402380" cy="64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53" y="637184"/>
            <a:ext cx="9141397" cy="61555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257" y="1574647"/>
            <a:ext cx="7799387" cy="1534757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Cotyledon</a:t>
            </a:r>
            <a:r>
              <a:rPr lang="en-US" sz="2800" dirty="0">
                <a:solidFill>
                  <a:schemeClr val="tx1"/>
                </a:solidFill>
              </a:rPr>
              <a:t> – The part of a seed that stores food; it is one of the first leaves developed by the embryo of a plant.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/>
              <a:t>Embryo</a:t>
            </a:r>
            <a:r>
              <a:rPr lang="en-US" sz="2800" dirty="0"/>
              <a:t> – the part inside a seed from which a plant grows; it is usually a simple, underdeveloped plant.</a:t>
            </a:r>
          </a:p>
          <a:p>
            <a:pPr algn="l"/>
            <a:endParaRPr lang="en-US" sz="2800" dirty="0"/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Seed</a:t>
            </a:r>
            <a:r>
              <a:rPr lang="en-US" sz="2800" dirty="0">
                <a:solidFill>
                  <a:schemeClr val="tx1"/>
                </a:solidFill>
              </a:rPr>
              <a:t> – the part of a plant that can grow into a new plant.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/>
              <a:t>Seed Coat </a:t>
            </a:r>
            <a:r>
              <a:rPr lang="en-US" sz="2800" dirty="0"/>
              <a:t>– The outer protective covering of a seed.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9738B-D712-402D-9747-6D00F31B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33753" y="589547"/>
            <a:ext cx="5324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CEE0F-BF58-4505-AA15-73EF0985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395" y="1332130"/>
            <a:ext cx="4122425" cy="5401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5FA09-3CD1-4AAD-BEDF-CF32336D2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411" y="1323320"/>
            <a:ext cx="4249153" cy="54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EFC9E-74F3-496F-B716-DB461094B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52" y="1664866"/>
            <a:ext cx="7430537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8A48-57B8-480B-912A-B017D739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AADF6-1A03-411E-970D-1A4AD7874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8"/>
          <a:stretch/>
        </p:blipFill>
        <p:spPr>
          <a:xfrm>
            <a:off x="185463" y="2320678"/>
            <a:ext cx="8379236" cy="2216643"/>
          </a:xfrm>
          <a:prstGeom prst="rect">
            <a:avLst/>
          </a:prstGeom>
        </p:spPr>
      </p:pic>
      <p:pic>
        <p:nvPicPr>
          <p:cNvPr id="1026" name="Picture 2" descr="inside a bean - Primary Theme Park">
            <a:extLst>
              <a:ext uri="{FF2B5EF4-FFF2-40B4-BE49-F238E27FC236}">
                <a16:creationId xmlns:a16="http://schemas.microsoft.com/office/drawing/2014/main" id="{905D2743-B390-4C7F-ABC8-2B4E5D39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78" y="1395663"/>
            <a:ext cx="3021931" cy="45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Asian Pacific American Heritage Month presentation</Template>
  <TotalTime>1799</TotalTime>
  <Words>96</Words>
  <Application>Microsoft Office PowerPoint</Application>
  <PresentationFormat>Widescreen</PresentationFormat>
  <Paragraphs>16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Segoe UI</vt:lpstr>
      <vt:lpstr>1_Office Theme</vt:lpstr>
      <vt:lpstr>What’s Inside a Seed?  Science Masterpiece</vt:lpstr>
      <vt:lpstr>PowerPoint Presentation</vt:lpstr>
      <vt:lpstr>Vocabulary</vt:lpstr>
      <vt:lpstr>Parts of a Seed</vt:lpstr>
      <vt:lpstr>Experiment Time</vt:lpstr>
      <vt:lpstr>Conclusion </vt:lpstr>
      <vt:lpstr>Questions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Inside a Seed?  Science Masterpiece</dc:title>
  <dc:subject/>
  <dc:creator>Silverman, Ben</dc:creator>
  <cp:keywords/>
  <dc:description/>
  <cp:lastModifiedBy>Mark Shinpaugh</cp:lastModifiedBy>
  <cp:revision>4</cp:revision>
  <dcterms:created xsi:type="dcterms:W3CDTF">2022-03-24T17:51:01Z</dcterms:created>
  <dcterms:modified xsi:type="dcterms:W3CDTF">2022-04-05T23:40:59Z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