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3"/>
  </p:notesMasterIdLst>
  <p:sldIdLst>
    <p:sldId id="3825" r:id="rId5"/>
    <p:sldId id="3826" r:id="rId6"/>
    <p:sldId id="3827" r:id="rId7"/>
    <p:sldId id="3794" r:id="rId8"/>
    <p:sldId id="3828" r:id="rId9"/>
    <p:sldId id="3791" r:id="rId10"/>
    <p:sldId id="3792" r:id="rId11"/>
    <p:sldId id="38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36Q1nuWXg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Which Magnet Is Strongest?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Science Masterpiece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pic>
        <p:nvPicPr>
          <p:cNvPr id="9" name="Online Media 8" title="Fun with Magnets!">
            <a:hlinkClick r:id="" action="ppaction://media"/>
            <a:extLst>
              <a:ext uri="{FF2B5EF4-FFF2-40B4-BE49-F238E27FC236}">
                <a16:creationId xmlns:a16="http://schemas.microsoft.com/office/drawing/2014/main" id="{71C17707-179A-414A-80A5-B50CAE59B2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204" y="139222"/>
            <a:ext cx="11645232" cy="65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Magnets are a piece of metal that can attract or pull certain metals to itself.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magnet is surrounded by a magnetic field.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Magnets have 2 sides or poles, North and South.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magnets have a magnetic field that is greater than others. </a:t>
            </a:r>
          </a:p>
        </p:txBody>
      </p:sp>
      <p:pic>
        <p:nvPicPr>
          <p:cNvPr id="1026" name="Picture 2" descr="How Magnets Work">
            <a:extLst>
              <a:ext uri="{FF2B5EF4-FFF2-40B4-BE49-F238E27FC236}">
                <a16:creationId xmlns:a16="http://schemas.microsoft.com/office/drawing/2014/main" id="{A4CA245C-2B1C-4831-9464-F7CC15C9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36" y="1486467"/>
            <a:ext cx="5771260" cy="37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681163"/>
            <a:ext cx="10676270" cy="3684588"/>
          </a:xfrm>
        </p:spPr>
        <p:txBody>
          <a:bodyPr>
            <a:normAutofit/>
          </a:bodyPr>
          <a:lstStyle/>
          <a:p>
            <a:r>
              <a:rPr lang="en-US" b="1" dirty="0"/>
              <a:t>Attract</a:t>
            </a:r>
            <a:r>
              <a:rPr lang="en-US" dirty="0"/>
              <a:t> – to pull or draw in. </a:t>
            </a:r>
          </a:p>
          <a:p>
            <a:r>
              <a:rPr lang="en-US" b="1" dirty="0"/>
              <a:t>Magnet</a:t>
            </a:r>
            <a:r>
              <a:rPr lang="en-US" dirty="0"/>
              <a:t> – a material that attracts certain metals, such as iron and steel. </a:t>
            </a:r>
          </a:p>
          <a:p>
            <a:r>
              <a:rPr lang="en-US" b="1" dirty="0"/>
              <a:t>Magnetic Field </a:t>
            </a:r>
            <a:r>
              <a:rPr lang="en-US" dirty="0"/>
              <a:t>– the area around a magnet in which the magnetic force can be detected. </a:t>
            </a:r>
          </a:p>
          <a:p>
            <a:r>
              <a:rPr lang="en-US" b="1" dirty="0"/>
              <a:t>Magnetic Force </a:t>
            </a:r>
            <a:r>
              <a:rPr lang="en-US" dirty="0"/>
              <a:t>– the force that makes an object magnetic. </a:t>
            </a:r>
          </a:p>
          <a:p>
            <a:r>
              <a:rPr lang="en-US" b="1" dirty="0"/>
              <a:t>Strength</a:t>
            </a:r>
            <a:r>
              <a:rPr lang="en-US" dirty="0"/>
              <a:t> – how powerful something is. </a:t>
            </a:r>
          </a:p>
        </p:txBody>
      </p:sp>
    </p:spTree>
    <p:extLst>
      <p:ext uri="{BB962C8B-B14F-4D97-AF65-F5344CB8AC3E}">
        <p14:creationId xmlns:p14="http://schemas.microsoft.com/office/powerpoint/2010/main" val="177417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78" y="240631"/>
            <a:ext cx="5559552" cy="8694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Experiment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7BA7C-7B60-45F1-A339-51CC8DC0B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73"/>
          <a:stretch/>
        </p:blipFill>
        <p:spPr>
          <a:xfrm>
            <a:off x="5560898" y="98815"/>
            <a:ext cx="5231427" cy="66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88FB4-5262-4432-A412-E941E3AA2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3"/>
          <a:stretch/>
        </p:blipFill>
        <p:spPr>
          <a:xfrm>
            <a:off x="3202127" y="51593"/>
            <a:ext cx="5129741" cy="67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92BF34D-BA94-4253-A877-D51D7BF0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84" y="1410536"/>
            <a:ext cx="10214811" cy="43525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magnets are surrounded by invisible magnetic fields that run from one pole to the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the area which magnetic objects are attracted to the magnet.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Stronger magnets have bigger magnetic fields and can attract objects from farther away.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size of the magnetic field depends on the several factors, including the shape and size of the magnet itself. </a:t>
            </a:r>
          </a:p>
        </p:txBody>
      </p:sp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A123-CC2F-4DE3-AF05-BFBA1923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A176-EE7E-410C-A5C1-EF2E61D1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matter how you hold the magnet?</a:t>
            </a:r>
          </a:p>
          <a:p>
            <a:r>
              <a:rPr lang="en-US" dirty="0"/>
              <a:t>Does it make a difference if you though the magnet to the chip or touch the chip to the magnet?</a:t>
            </a:r>
          </a:p>
          <a:p>
            <a:r>
              <a:rPr lang="en-US" dirty="0"/>
              <a:t>Why do you think some magnets have different shapes?</a:t>
            </a:r>
          </a:p>
          <a:p>
            <a:r>
              <a:rPr lang="en-US" dirty="0"/>
              <a:t>What do you think makes some magnets stronger that others?</a:t>
            </a:r>
          </a:p>
          <a:p>
            <a:r>
              <a:rPr lang="en-US" dirty="0"/>
              <a:t>Can you think of something that uses magnets?</a:t>
            </a:r>
          </a:p>
        </p:txBody>
      </p:sp>
    </p:spTree>
    <p:extLst>
      <p:ext uri="{BB962C8B-B14F-4D97-AF65-F5344CB8AC3E}">
        <p14:creationId xmlns:p14="http://schemas.microsoft.com/office/powerpoint/2010/main" val="157036207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{C009EF46-59ED-4F0C-A62B-ED6B22A051C4}tf78504181_win32</Template>
  <TotalTime>63</TotalTime>
  <Words>248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Tw Cen MT</vt:lpstr>
      <vt:lpstr>ShapesVTI</vt:lpstr>
      <vt:lpstr>Which Magnet Is Strongest?</vt:lpstr>
      <vt:lpstr>Agenda</vt:lpstr>
      <vt:lpstr>Magnets</vt:lpstr>
      <vt:lpstr>Vocabulary</vt:lpstr>
      <vt:lpstr>Experiment Time</vt:lpstr>
      <vt:lpstr>PowerPoint Presentation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Magnet Is Strongest?</dc:title>
  <dc:creator>Mark Shinpaugh</dc:creator>
  <cp:lastModifiedBy>Mark Shinpaugh</cp:lastModifiedBy>
  <cp:revision>1</cp:revision>
  <dcterms:created xsi:type="dcterms:W3CDTF">2022-04-04T17:13:59Z</dcterms:created>
  <dcterms:modified xsi:type="dcterms:W3CDTF">2022-04-04T18:17:30Z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